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8" r:id="rId1"/>
  </p:sldMasterIdLst>
  <p:notesMasterIdLst>
    <p:notesMasterId r:id="rId67"/>
  </p:notesMasterIdLst>
  <p:sldIdLst>
    <p:sldId id="257" r:id="rId2"/>
    <p:sldId id="284" r:id="rId3"/>
    <p:sldId id="263" r:id="rId4"/>
    <p:sldId id="265" r:id="rId5"/>
    <p:sldId id="266" r:id="rId6"/>
    <p:sldId id="285" r:id="rId7"/>
    <p:sldId id="286" r:id="rId8"/>
    <p:sldId id="287" r:id="rId9"/>
    <p:sldId id="261" r:id="rId10"/>
    <p:sldId id="288" r:id="rId11"/>
    <p:sldId id="289" r:id="rId12"/>
    <p:sldId id="290" r:id="rId13"/>
    <p:sldId id="318" r:id="rId14"/>
    <p:sldId id="319" r:id="rId15"/>
    <p:sldId id="320" r:id="rId16"/>
    <p:sldId id="291" r:id="rId17"/>
    <p:sldId id="292" r:id="rId18"/>
    <p:sldId id="293" r:id="rId19"/>
    <p:sldId id="294" r:id="rId20"/>
    <p:sldId id="295" r:id="rId21"/>
    <p:sldId id="296" r:id="rId22"/>
    <p:sldId id="297" r:id="rId23"/>
    <p:sldId id="321" r:id="rId24"/>
    <p:sldId id="322" r:id="rId25"/>
    <p:sldId id="323" r:id="rId26"/>
    <p:sldId id="327" r:id="rId27"/>
    <p:sldId id="298" r:id="rId28"/>
    <p:sldId id="270" r:id="rId29"/>
    <p:sldId id="269" r:id="rId30"/>
    <p:sldId id="271" r:id="rId31"/>
    <p:sldId id="273" r:id="rId32"/>
    <p:sldId id="275" r:id="rId33"/>
    <p:sldId id="274" r:id="rId34"/>
    <p:sldId id="276" r:id="rId35"/>
    <p:sldId id="277" r:id="rId36"/>
    <p:sldId id="328" r:id="rId37"/>
    <p:sldId id="325" r:id="rId38"/>
    <p:sldId id="300" r:id="rId39"/>
    <p:sldId id="301" r:id="rId40"/>
    <p:sldId id="302" r:id="rId41"/>
    <p:sldId id="324" r:id="rId42"/>
    <p:sldId id="303" r:id="rId43"/>
    <p:sldId id="329" r:id="rId44"/>
    <p:sldId id="305" r:id="rId45"/>
    <p:sldId id="306" r:id="rId46"/>
    <p:sldId id="307" r:id="rId47"/>
    <p:sldId id="308" r:id="rId48"/>
    <p:sldId id="309" r:id="rId49"/>
    <p:sldId id="283" r:id="rId50"/>
    <p:sldId id="310" r:id="rId51"/>
    <p:sldId id="281" r:id="rId52"/>
    <p:sldId id="282" r:id="rId53"/>
    <p:sldId id="278" r:id="rId54"/>
    <p:sldId id="279" r:id="rId55"/>
    <p:sldId id="280" r:id="rId56"/>
    <p:sldId id="311" r:id="rId57"/>
    <p:sldId id="312" r:id="rId58"/>
    <p:sldId id="313" r:id="rId59"/>
    <p:sldId id="326" r:id="rId60"/>
    <p:sldId id="304" r:id="rId61"/>
    <p:sldId id="314" r:id="rId62"/>
    <p:sldId id="315" r:id="rId63"/>
    <p:sldId id="316" r:id="rId64"/>
    <p:sldId id="317" r:id="rId65"/>
    <p:sldId id="330" r:id="rId66"/>
  </p:sldIdLst>
  <p:sldSz cx="9144000" cy="6858000" type="screen4x3"/>
  <p:notesSz cx="6858000" cy="9144000"/>
  <p:embeddedFontLst>
    <p:embeddedFont>
      <p:font typeface="Acumin Pro" panose="020B0604020202020204" pitchFamily="34" charset="0"/>
      <p:regular r:id="rId68"/>
      <p:bold r:id="rId69"/>
      <p:italic r:id="rId70"/>
      <p:boldItalic r:id="rId71"/>
    </p:embeddedFont>
    <p:embeddedFont>
      <p:font typeface="Acumin Pro ExtraCondensed" panose="020B0508020202090204" pitchFamily="34" charset="0"/>
      <p:regular r:id="rId72"/>
      <p:bold r:id="rId73"/>
      <p:italic r:id="rId74"/>
      <p:boldItalic r:id="rId75"/>
    </p:embeddedFont>
    <p:embeddedFont>
      <p:font typeface="Acumin Pro ExtraCondensed Smbd" panose="020B0708020202020204" pitchFamily="34" charset="0"/>
      <p:bold r:id="rId76"/>
    </p:embeddedFont>
    <p:embeddedFont>
      <p:font typeface="Acumin Pro Medium" panose="020B0604020202020204" charset="0"/>
      <p:regular r:id="rId77"/>
      <p:italic r:id="rId78"/>
    </p:embeddedFont>
    <p:embeddedFont>
      <p:font typeface="Acumin Pro Semibold" panose="020B0604020202020204" charset="0"/>
      <p:regular r:id="rId79"/>
      <p:bold r:id="rId80"/>
      <p:italic r:id="rId81"/>
      <p:boldItalic r:id="rId82"/>
    </p:embeddedFont>
    <p:embeddedFont>
      <p:font typeface="Acumin Pro SemiCondensed" panose="020B0604020202020204" charset="0"/>
      <p:regular r:id="rId83"/>
      <p:bold r:id="rId84"/>
      <p:italic r:id="rId85"/>
      <p:boldItalic r:id="rId86"/>
    </p:embeddedFont>
    <p:embeddedFont>
      <p:font typeface="Calibri" panose="020F0502020204030204" pitchFamily="34" charset="0"/>
      <p:regular r:id="rId87"/>
      <p:bold r:id="rId88"/>
      <p:italic r:id="rId89"/>
      <p:boldItalic r:id="rId90"/>
    </p:embeddedFont>
    <p:embeddedFont>
      <p:font typeface="Cambria Math" panose="02040503050406030204" pitchFamily="18" charset="0"/>
      <p:regular r:id="rId91"/>
    </p:embeddedFont>
    <p:embeddedFont>
      <p:font typeface="Tahoma" panose="020B0604030504040204" pitchFamily="34" charset="0"/>
      <p:regular r:id="rId92"/>
      <p:bold r:id="rId93"/>
    </p:embeddedFont>
    <p:embeddedFont>
      <p:font typeface="United Sans Cd Md" pitchFamily="50" charset="0"/>
      <p:regular r:id="rId94"/>
    </p:embeddedFont>
    <p:embeddedFont>
      <p:font typeface="United Sans Rg Md" pitchFamily="50" charset="0"/>
      <p:regular r:id="rId9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BE6CDC6-6CF0-458B-BE25-872882218728}">
          <p14:sldIdLst>
            <p14:sldId id="257"/>
            <p14:sldId id="284"/>
            <p14:sldId id="263"/>
            <p14:sldId id="265"/>
            <p14:sldId id="266"/>
            <p14:sldId id="285"/>
            <p14:sldId id="286"/>
            <p14:sldId id="287"/>
          </p14:sldIdLst>
        </p14:section>
        <p14:section name="Oracle Dual Format" id="{F354FCEC-965E-473F-9A8C-6DD9D9B8189E}">
          <p14:sldIdLst>
            <p14:sldId id="261"/>
            <p14:sldId id="288"/>
            <p14:sldId id="289"/>
            <p14:sldId id="290"/>
            <p14:sldId id="318"/>
            <p14:sldId id="319"/>
            <p14:sldId id="320"/>
            <p14:sldId id="291"/>
            <p14:sldId id="292"/>
            <p14:sldId id="293"/>
            <p14:sldId id="294"/>
            <p14:sldId id="295"/>
            <p14:sldId id="296"/>
            <p14:sldId id="297"/>
            <p14:sldId id="321"/>
            <p14:sldId id="322"/>
            <p14:sldId id="323"/>
            <p14:sldId id="327"/>
          </p14:sldIdLst>
        </p14:section>
        <p14:section name="SAP HANA" id="{7E169294-F97A-4489-8BC2-FD587A590277}">
          <p14:sldIdLst>
            <p14:sldId id="298"/>
            <p14:sldId id="270"/>
            <p14:sldId id="269"/>
            <p14:sldId id="271"/>
            <p14:sldId id="273"/>
            <p14:sldId id="275"/>
            <p14:sldId id="274"/>
            <p14:sldId id="276"/>
            <p14:sldId id="277"/>
            <p14:sldId id="328"/>
          </p14:sldIdLst>
        </p14:section>
        <p14:section name="TiDB" id="{89B4D334-8437-4E58-8943-730BCC924838}">
          <p14:sldIdLst>
            <p14:sldId id="325"/>
            <p14:sldId id="300"/>
            <p14:sldId id="301"/>
            <p14:sldId id="302"/>
            <p14:sldId id="324"/>
            <p14:sldId id="303"/>
            <p14:sldId id="329"/>
            <p14:sldId id="305"/>
            <p14:sldId id="306"/>
            <p14:sldId id="307"/>
            <p14:sldId id="308"/>
            <p14:sldId id="309"/>
          </p14:sldIdLst>
        </p14:section>
        <p14:section name="Conclusion" id="{BAB4A07A-5263-42D3-8D2E-43A713C40C62}">
          <p14:sldIdLst>
            <p14:sldId id="283"/>
          </p14:sldIdLst>
        </p14:section>
        <p14:section name="Appendix" id="{F6C6CD70-C814-495A-8678-7380D7463062}">
          <p14:sldIdLst>
            <p14:sldId id="310"/>
            <p14:sldId id="281"/>
            <p14:sldId id="282"/>
            <p14:sldId id="278"/>
            <p14:sldId id="279"/>
            <p14:sldId id="280"/>
            <p14:sldId id="311"/>
            <p14:sldId id="312"/>
            <p14:sldId id="313"/>
            <p14:sldId id="326"/>
            <p14:sldId id="304"/>
            <p14:sldId id="314"/>
            <p14:sldId id="315"/>
            <p14:sldId id="316"/>
            <p14:sldId id="317"/>
            <p14:sldId id="33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1278" y="10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1.fntdata"/><Relationship Id="rId84" Type="http://schemas.openxmlformats.org/officeDocument/2006/relationships/font" Target="fonts/font17.fntdata"/><Relationship Id="rId89" Type="http://schemas.openxmlformats.org/officeDocument/2006/relationships/font" Target="fonts/font2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7.fntdata"/><Relationship Id="rId79" Type="http://schemas.openxmlformats.org/officeDocument/2006/relationships/font" Target="fonts/font12.fntdata"/><Relationship Id="rId5" Type="http://schemas.openxmlformats.org/officeDocument/2006/relationships/slide" Target="slides/slide4.xml"/><Relationship Id="rId90" Type="http://schemas.openxmlformats.org/officeDocument/2006/relationships/font" Target="fonts/font23.fntdata"/><Relationship Id="rId95" Type="http://schemas.openxmlformats.org/officeDocument/2006/relationships/font" Target="fonts/font2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font" Target="fonts/font2.fntdata"/><Relationship Id="rId80" Type="http://schemas.openxmlformats.org/officeDocument/2006/relationships/font" Target="fonts/font13.fntdata"/><Relationship Id="rId85"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font" Target="fonts/font16.fntdata"/><Relationship Id="rId88" Type="http://schemas.openxmlformats.org/officeDocument/2006/relationships/font" Target="fonts/font21.fntdata"/><Relationship Id="rId91" Type="http://schemas.openxmlformats.org/officeDocument/2006/relationships/font" Target="fonts/font24.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86" Type="http://schemas.openxmlformats.org/officeDocument/2006/relationships/font" Target="fonts/font19.fntdata"/><Relationship Id="rId94" Type="http://schemas.openxmlformats.org/officeDocument/2006/relationships/font" Target="fonts/font27.fntdata"/><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9.fntdata"/><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4.fntdata"/><Relationship Id="rId92" Type="http://schemas.openxmlformats.org/officeDocument/2006/relationships/font" Target="fonts/font2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20.fntdata"/><Relationship Id="rId61" Type="http://schemas.openxmlformats.org/officeDocument/2006/relationships/slide" Target="slides/slide60.xml"/><Relationship Id="rId82"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10.fntdata"/><Relationship Id="rId100"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5.fntdata"/><Relationship Id="rId93" Type="http://schemas.openxmlformats.org/officeDocument/2006/relationships/font" Target="fonts/font26.fntdata"/><Relationship Id="rId9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d9666b581d829e4d923745c8fbafca46b6269a92021af15ef73fcbecc436dab3::" providerId="AD" clId="Web-{9D7FF1F8-481F-D670-909C-9B6DB002EF7E}"/>
    <pc:docChg chg="modSld">
      <pc:chgData name="Guest User" userId="S::urn:spo:anon#d9666b581d829e4d923745c8fbafca46b6269a92021af15ef73fcbecc436dab3::" providerId="AD" clId="Web-{9D7FF1F8-481F-D670-909C-9B6DB002EF7E}" dt="2023-02-20T04:20:10.710" v="392"/>
      <pc:docMkLst>
        <pc:docMk/>
      </pc:docMkLst>
      <pc:sldChg chg="modNotes">
        <pc:chgData name="Guest User" userId="S::urn:spo:anon#d9666b581d829e4d923745c8fbafca46b6269a92021af15ef73fcbecc436dab3::" providerId="AD" clId="Web-{9D7FF1F8-481F-D670-909C-9B6DB002EF7E}" dt="2023-02-20T04:11:03.403" v="326"/>
        <pc:sldMkLst>
          <pc:docMk/>
          <pc:sldMk cId="497916292" sldId="269"/>
        </pc:sldMkLst>
      </pc:sldChg>
      <pc:sldChg chg="addSp modSp addAnim modNotes">
        <pc:chgData name="Guest User" userId="S::urn:spo:anon#d9666b581d829e4d923745c8fbafca46b6269a92021af15ef73fcbecc436dab3::" providerId="AD" clId="Web-{9D7FF1F8-481F-D670-909C-9B6DB002EF7E}" dt="2023-02-20T04:08:55.713" v="320" actId="1076"/>
        <pc:sldMkLst>
          <pc:docMk/>
          <pc:sldMk cId="3865476644" sldId="270"/>
        </pc:sldMkLst>
        <pc:spChg chg="add mod">
          <ac:chgData name="Guest User" userId="S::urn:spo:anon#d9666b581d829e4d923745c8fbafca46b6269a92021af15ef73fcbecc436dab3::" providerId="AD" clId="Web-{9D7FF1F8-481F-D670-909C-9B6DB002EF7E}" dt="2023-02-20T04:08:55.713" v="320" actId="1076"/>
          <ac:spMkLst>
            <pc:docMk/>
            <pc:sldMk cId="3865476644" sldId="270"/>
            <ac:spMk id="7" creationId="{CA8ECA7D-8BA7-6141-33C9-4F679C287764}"/>
          </ac:spMkLst>
        </pc:spChg>
        <pc:spChg chg="mod">
          <ac:chgData name="Guest User" userId="S::urn:spo:anon#d9666b581d829e4d923745c8fbafca46b6269a92021af15ef73fcbecc436dab3::" providerId="AD" clId="Web-{9D7FF1F8-481F-D670-909C-9B6DB002EF7E}" dt="2023-02-20T04:08:44.619" v="314" actId="20577"/>
          <ac:spMkLst>
            <pc:docMk/>
            <pc:sldMk cId="3865476644" sldId="270"/>
            <ac:spMk id="37" creationId="{66C46B53-F754-6435-4C1F-CC7B044FC0F5}"/>
          </ac:spMkLst>
        </pc:spChg>
      </pc:sldChg>
      <pc:sldChg chg="modNotes">
        <pc:chgData name="Guest User" userId="S::urn:spo:anon#d9666b581d829e4d923745c8fbafca46b6269a92021af15ef73fcbecc436dab3::" providerId="AD" clId="Web-{9D7FF1F8-481F-D670-909C-9B6DB002EF7E}" dt="2023-02-20T04:11:13.762" v="328"/>
        <pc:sldMkLst>
          <pc:docMk/>
          <pc:sldMk cId="1400819713" sldId="271"/>
        </pc:sldMkLst>
      </pc:sldChg>
      <pc:sldChg chg="addAnim modAnim modNotes">
        <pc:chgData name="Guest User" userId="S::urn:spo:anon#d9666b581d829e4d923745c8fbafca46b6269a92021af15ef73fcbecc436dab3::" providerId="AD" clId="Web-{9D7FF1F8-481F-D670-909C-9B6DB002EF7E}" dt="2023-02-20T04:18:31.677" v="388"/>
        <pc:sldMkLst>
          <pc:docMk/>
          <pc:sldMk cId="2453126919" sldId="274"/>
        </pc:sldMkLst>
      </pc:sldChg>
      <pc:sldChg chg="addAnim modAnim modNotes">
        <pc:chgData name="Guest User" userId="S::urn:spo:anon#d9666b581d829e4d923745c8fbafca46b6269a92021af15ef73fcbecc436dab3::" providerId="AD" clId="Web-{9D7FF1F8-481F-D670-909C-9B6DB002EF7E}" dt="2023-02-20T04:12:17.342" v="383"/>
        <pc:sldMkLst>
          <pc:docMk/>
          <pc:sldMk cId="1681986730" sldId="275"/>
        </pc:sldMkLst>
      </pc:sldChg>
      <pc:sldChg chg="addAnim modAnim">
        <pc:chgData name="Guest User" userId="S::urn:spo:anon#d9666b581d829e4d923745c8fbafca46b6269a92021af15ef73fcbecc436dab3::" providerId="AD" clId="Web-{9D7FF1F8-481F-D670-909C-9B6DB002EF7E}" dt="2023-02-20T04:20:10.710" v="392"/>
        <pc:sldMkLst>
          <pc:docMk/>
          <pc:sldMk cId="978517683" sldId="276"/>
        </pc:sldMkLst>
      </pc:sldChg>
    </pc:docChg>
  </pc:docChgLst>
  <pc:docChgLst>
    <pc:chgData name="Guest User" userId="S::urn:spo:anon#d9666b581d829e4d923745c8fbafca46b6269a92021af15ef73fcbecc436dab3::" providerId="AD" clId="Web-{8B4263E1-C48A-2091-54D7-7F938130BFDC}"/>
    <pc:docChg chg="modSld">
      <pc:chgData name="Guest User" userId="S::urn:spo:anon#d9666b581d829e4d923745c8fbafca46b6269a92021af15ef73fcbecc436dab3::" providerId="AD" clId="Web-{8B4263E1-C48A-2091-54D7-7F938130BFDC}" dt="2023-02-20T03:13:38.532" v="7" actId="20577"/>
      <pc:docMkLst>
        <pc:docMk/>
      </pc:docMkLst>
      <pc:sldChg chg="modSp">
        <pc:chgData name="Guest User" userId="S::urn:spo:anon#d9666b581d829e4d923745c8fbafca46b6269a92021af15ef73fcbecc436dab3::" providerId="AD" clId="Web-{8B4263E1-C48A-2091-54D7-7F938130BFDC}" dt="2023-02-20T03:13:38.532" v="7" actId="20577"/>
        <pc:sldMkLst>
          <pc:docMk/>
          <pc:sldMk cId="2664743580" sldId="257"/>
        </pc:sldMkLst>
        <pc:spChg chg="mod">
          <ac:chgData name="Guest User" userId="S::urn:spo:anon#d9666b581d829e4d923745c8fbafca46b6269a92021af15ef73fcbecc436dab3::" providerId="AD" clId="Web-{8B4263E1-C48A-2091-54D7-7F938130BFDC}" dt="2023-02-20T03:13:38.532" v="7" actId="20577"/>
          <ac:spMkLst>
            <pc:docMk/>
            <pc:sldMk cId="2664743580" sldId="257"/>
            <ac:spMk id="8" creationId="{7EDBA08A-CECD-2A18-0B6F-74EAD8787C2B}"/>
          </ac:spMkLst>
        </pc:spChg>
      </pc:sldChg>
    </pc:docChg>
  </pc:docChgLst>
  <pc:docChgLst>
    <pc:chgData name="Pandey, Shubham" userId="S::pandey71@purdue.edu::910ecc56-24bf-4013-bc6b-b9d993b73f86" providerId="AD" clId="Web-{2CA9DE43-1488-1378-0C41-60C74F4ED60F}"/>
    <pc:docChg chg="addSld delSld modSld">
      <pc:chgData name="Pandey, Shubham" userId="S::pandey71@purdue.edu::910ecc56-24bf-4013-bc6b-b9d993b73f86" providerId="AD" clId="Web-{2CA9DE43-1488-1378-0C41-60C74F4ED60F}" dt="2023-02-23T01:23:11.632" v="78" actId="1076"/>
      <pc:docMkLst>
        <pc:docMk/>
      </pc:docMkLst>
      <pc:sldChg chg="add del replId">
        <pc:chgData name="Pandey, Shubham" userId="S::pandey71@purdue.edu::910ecc56-24bf-4013-bc6b-b9d993b73f86" providerId="AD" clId="Web-{2CA9DE43-1488-1378-0C41-60C74F4ED60F}" dt="2023-02-23T01:19:13.218" v="1"/>
        <pc:sldMkLst>
          <pc:docMk/>
          <pc:sldMk cId="4021732518" sldId="328"/>
        </pc:sldMkLst>
      </pc:sldChg>
      <pc:sldChg chg="addSp delSp modSp add replId addAnim">
        <pc:chgData name="Pandey, Shubham" userId="S::pandey71@purdue.edu::910ecc56-24bf-4013-bc6b-b9d993b73f86" providerId="AD" clId="Web-{2CA9DE43-1488-1378-0C41-60C74F4ED60F}" dt="2023-02-23T01:23:11.632" v="78" actId="1076"/>
        <pc:sldMkLst>
          <pc:docMk/>
          <pc:sldMk cId="4035841972" sldId="328"/>
        </pc:sldMkLst>
        <pc:spChg chg="mod">
          <ac:chgData name="Pandey, Shubham" userId="S::pandey71@purdue.edu::910ecc56-24bf-4013-bc6b-b9d993b73f86" providerId="AD" clId="Web-{2CA9DE43-1488-1378-0C41-60C74F4ED60F}" dt="2023-02-23T01:23:11.632" v="78" actId="1076"/>
          <ac:spMkLst>
            <pc:docMk/>
            <pc:sldMk cId="4035841972" sldId="328"/>
            <ac:spMk id="4" creationId="{D9E260A4-D036-1D77-F265-4708B8677806}"/>
          </ac:spMkLst>
        </pc:spChg>
        <pc:spChg chg="add mod">
          <ac:chgData name="Pandey, Shubham" userId="S::pandey71@purdue.edu::910ecc56-24bf-4013-bc6b-b9d993b73f86" providerId="AD" clId="Web-{2CA9DE43-1488-1378-0C41-60C74F4ED60F}" dt="2023-02-23T01:23:03.257" v="77" actId="1076"/>
          <ac:spMkLst>
            <pc:docMk/>
            <pc:sldMk cId="4035841972" sldId="328"/>
            <ac:spMk id="8" creationId="{1C09321E-A7AC-8EDD-A5B6-B7EFDB460BC2}"/>
          </ac:spMkLst>
        </pc:spChg>
        <pc:spChg chg="mod">
          <ac:chgData name="Pandey, Shubham" userId="S::pandey71@purdue.edu::910ecc56-24bf-4013-bc6b-b9d993b73f86" providerId="AD" clId="Web-{2CA9DE43-1488-1378-0C41-60C74F4ED60F}" dt="2023-02-23T01:19:36.813" v="16" actId="14100"/>
          <ac:spMkLst>
            <pc:docMk/>
            <pc:sldMk cId="4035841972" sldId="328"/>
            <ac:spMk id="14" creationId="{7C11B528-8613-8F55-90F4-C1216DDBA89B}"/>
          </ac:spMkLst>
        </pc:spChg>
        <pc:picChg chg="add mod">
          <ac:chgData name="Pandey, Shubham" userId="S::pandey71@purdue.edu::910ecc56-24bf-4013-bc6b-b9d993b73f86" providerId="AD" clId="Web-{2CA9DE43-1488-1378-0C41-60C74F4ED60F}" dt="2023-02-23T01:21:32.488" v="27" actId="1076"/>
          <ac:picMkLst>
            <pc:docMk/>
            <pc:sldMk cId="4035841972" sldId="328"/>
            <ac:picMk id="3" creationId="{2C375C9A-A777-A255-AE1F-7B637870ED98}"/>
          </ac:picMkLst>
        </pc:picChg>
        <pc:picChg chg="del">
          <ac:chgData name="Pandey, Shubham" userId="S::pandey71@purdue.edu::910ecc56-24bf-4013-bc6b-b9d993b73f86" providerId="AD" clId="Web-{2CA9DE43-1488-1378-0C41-60C74F4ED60F}" dt="2023-02-23T01:19:24.016" v="8"/>
          <ac:picMkLst>
            <pc:docMk/>
            <pc:sldMk cId="4035841972" sldId="328"/>
            <ac:picMk id="13" creationId="{3C06976B-2FD8-02B7-9211-13B07267C921}"/>
          </ac:picMkLst>
        </pc:picChg>
      </pc:sldChg>
    </pc:docChg>
  </pc:docChgLst>
  <pc:docChgLst>
    <pc:chgData name="Guest User" userId="S::urn:spo:anon#d9666b581d829e4d923745c8fbafca46b6269a92021af15ef73fcbecc436dab3::" providerId="AD" clId="Web-{5BC45A5D-9491-72DD-CFC9-1BD05CC24000}"/>
    <pc:docChg chg="addSld modSld sldOrd">
      <pc:chgData name="Guest User" userId="S::urn:spo:anon#d9666b581d829e4d923745c8fbafca46b6269a92021af15ef73fcbecc436dab3::" providerId="AD" clId="Web-{5BC45A5D-9491-72DD-CFC9-1BD05CC24000}" dt="2023-02-20T20:05:49.183" v="41" actId="14100"/>
      <pc:docMkLst>
        <pc:docMk/>
      </pc:docMkLst>
      <pc:sldChg chg="addSp modSp">
        <pc:chgData name="Guest User" userId="S::urn:spo:anon#d9666b581d829e4d923745c8fbafca46b6269a92021af15ef73fcbecc436dab3::" providerId="AD" clId="Web-{5BC45A5D-9491-72DD-CFC9-1BD05CC24000}" dt="2023-02-20T20:05:49.183" v="41" actId="14100"/>
        <pc:sldMkLst>
          <pc:docMk/>
          <pc:sldMk cId="1492388051" sldId="300"/>
        </pc:sldMkLst>
        <pc:spChg chg="add mod">
          <ac:chgData name="Guest User" userId="S::urn:spo:anon#d9666b581d829e4d923745c8fbafca46b6269a92021af15ef73fcbecc436dab3::" providerId="AD" clId="Web-{5BC45A5D-9491-72DD-CFC9-1BD05CC24000}" dt="2023-02-20T20:05:41.824" v="40" actId="14100"/>
          <ac:spMkLst>
            <pc:docMk/>
            <pc:sldMk cId="1492388051" sldId="300"/>
            <ac:spMk id="7" creationId="{C8195006-935D-3056-7623-D3620F6C8010}"/>
          </ac:spMkLst>
        </pc:spChg>
        <pc:spChg chg="mod">
          <ac:chgData name="Guest User" userId="S::urn:spo:anon#d9666b581d829e4d923745c8fbafca46b6269a92021af15ef73fcbecc436dab3::" providerId="AD" clId="Web-{5BC45A5D-9491-72DD-CFC9-1BD05CC24000}" dt="2023-02-20T20:05:49.183" v="41" actId="14100"/>
          <ac:spMkLst>
            <pc:docMk/>
            <pc:sldMk cId="1492388051" sldId="300"/>
            <ac:spMk id="9" creationId="{25C4BDE0-CC52-2CA2-080A-E0D7DF9B84FA}"/>
          </ac:spMkLst>
        </pc:spChg>
        <pc:picChg chg="mod">
          <ac:chgData name="Guest User" userId="S::urn:spo:anon#d9666b581d829e4d923745c8fbafca46b6269a92021af15ef73fcbecc436dab3::" providerId="AD" clId="Web-{5BC45A5D-9491-72DD-CFC9-1BD05CC24000}" dt="2023-02-20T20:04:43.134" v="36" actId="1076"/>
          <ac:picMkLst>
            <pc:docMk/>
            <pc:sldMk cId="1492388051" sldId="300"/>
            <ac:picMk id="4" creationId="{EC370FD2-8CFA-CC17-717F-DC3879AA032F}"/>
          </ac:picMkLst>
        </pc:picChg>
      </pc:sldChg>
      <pc:sldChg chg="addSp delSp modSp new ord">
        <pc:chgData name="Guest User" userId="S::urn:spo:anon#d9666b581d829e4d923745c8fbafca46b6269a92021af15ef73fcbecc436dab3::" providerId="AD" clId="Web-{5BC45A5D-9491-72DD-CFC9-1BD05CC24000}" dt="2023-02-20T20:02:20.363" v="27" actId="20577"/>
        <pc:sldMkLst>
          <pc:docMk/>
          <pc:sldMk cId="1686949504" sldId="326"/>
        </pc:sldMkLst>
        <pc:spChg chg="mod">
          <ac:chgData name="Guest User" userId="S::urn:spo:anon#d9666b581d829e4d923745c8fbafca46b6269a92021af15ef73fcbecc436dab3::" providerId="AD" clId="Web-{5BC45A5D-9491-72DD-CFC9-1BD05CC24000}" dt="2023-02-20T20:01:27.877" v="20" actId="1076"/>
          <ac:spMkLst>
            <pc:docMk/>
            <pc:sldMk cId="1686949504" sldId="326"/>
            <ac:spMk id="2" creationId="{900847D0-2162-46AE-8FCB-F2E1D0263FB0}"/>
          </ac:spMkLst>
        </pc:spChg>
        <pc:spChg chg="del">
          <ac:chgData name="Guest User" userId="S::urn:spo:anon#d9666b581d829e4d923745c8fbafca46b6269a92021af15ef73fcbecc436dab3::" providerId="AD" clId="Web-{5BC45A5D-9491-72DD-CFC9-1BD05CC24000}" dt="2023-02-20T20:00:41.656" v="2"/>
          <ac:spMkLst>
            <pc:docMk/>
            <pc:sldMk cId="1686949504" sldId="326"/>
            <ac:spMk id="3" creationId="{CD663D47-D7DD-651F-7D69-8EECFF3F6154}"/>
          </ac:spMkLst>
        </pc:spChg>
        <pc:spChg chg="del">
          <ac:chgData name="Guest User" userId="S::urn:spo:anon#d9666b581d829e4d923745c8fbafca46b6269a92021af15ef73fcbecc436dab3::" providerId="AD" clId="Web-{5BC45A5D-9491-72DD-CFC9-1BD05CC24000}" dt="2023-02-20T20:00:43.203" v="3"/>
          <ac:spMkLst>
            <pc:docMk/>
            <pc:sldMk cId="1686949504" sldId="326"/>
            <ac:spMk id="4" creationId="{7D593F07-972F-7859-E0E0-4DB60F81C00C}"/>
          </ac:spMkLst>
        </pc:spChg>
        <pc:spChg chg="add mod">
          <ac:chgData name="Guest User" userId="S::urn:spo:anon#d9666b581d829e4d923745c8fbafca46b6269a92021af15ef73fcbecc436dab3::" providerId="AD" clId="Web-{5BC45A5D-9491-72DD-CFC9-1BD05CC24000}" dt="2023-02-20T20:02:20.363" v="27" actId="20577"/>
          <ac:spMkLst>
            <pc:docMk/>
            <pc:sldMk cId="1686949504" sldId="326"/>
            <ac:spMk id="9" creationId="{379AEF02-516D-72E7-4773-EB5A2D32FF37}"/>
          </ac:spMkLst>
        </pc:spChg>
        <pc:picChg chg="add mod">
          <ac:chgData name="Guest User" userId="S::urn:spo:anon#d9666b581d829e4d923745c8fbafca46b6269a92021af15ef73fcbecc436dab3::" providerId="AD" clId="Web-{5BC45A5D-9491-72DD-CFC9-1BD05CC24000}" dt="2023-02-20T20:01:07.516" v="9" actId="1076"/>
          <ac:picMkLst>
            <pc:docMk/>
            <pc:sldMk cId="1686949504" sldId="326"/>
            <ac:picMk id="7" creationId="{CDFF8F04-E9B7-F52D-05DC-2BB3FBD35854}"/>
          </ac:picMkLst>
        </pc:picChg>
      </pc:sldChg>
    </pc:docChg>
  </pc:docChgLst>
  <pc:docChgLst>
    <pc:chgData name="Guest User" userId="S::urn:spo:anon#d9666b581d829e4d923745c8fbafca46b6269a92021af15ef73fcbecc436dab3::" providerId="AD" clId="Web-{32675959-0D7D-9BBE-B512-DC7A23F8C3A7}"/>
    <pc:docChg chg="modSld">
      <pc:chgData name="Guest User" userId="S::urn:spo:anon#d9666b581d829e4d923745c8fbafca46b6269a92021af15ef73fcbecc436dab3::" providerId="AD" clId="Web-{32675959-0D7D-9BBE-B512-DC7A23F8C3A7}" dt="2023-02-20T16:52:53.054" v="21"/>
      <pc:docMkLst>
        <pc:docMk/>
      </pc:docMkLst>
      <pc:sldChg chg="modNotes">
        <pc:chgData name="Guest User" userId="S::urn:spo:anon#d9666b581d829e4d923745c8fbafca46b6269a92021af15ef73fcbecc436dab3::" providerId="AD" clId="Web-{32675959-0D7D-9BBE-B512-DC7A23F8C3A7}" dt="2023-02-20T16:52:53.054" v="21"/>
        <pc:sldMkLst>
          <pc:docMk/>
          <pc:sldMk cId="2453126919" sldId="274"/>
        </pc:sldMkLst>
      </pc:sldChg>
    </pc:docChg>
  </pc:docChgLst>
  <pc:docChgLst>
    <pc:chgData name="Pandey, Shubham" userId="S::pandey71@purdue.edu::910ecc56-24bf-4013-bc6b-b9d993b73f86" providerId="AD" clId="Web-{D63C2813-47AB-D915-AF23-C504FED0B250}"/>
    <pc:docChg chg="modSld">
      <pc:chgData name="Pandey, Shubham" userId="S::pandey71@purdue.edu::910ecc56-24bf-4013-bc6b-b9d993b73f86" providerId="AD" clId="Web-{D63C2813-47AB-D915-AF23-C504FED0B250}" dt="2023-02-23T21:38:12.644" v="9" actId="20577"/>
      <pc:docMkLst>
        <pc:docMk/>
      </pc:docMkLst>
      <pc:sldChg chg="modSp">
        <pc:chgData name="Pandey, Shubham" userId="S::pandey71@purdue.edu::910ecc56-24bf-4013-bc6b-b9d993b73f86" providerId="AD" clId="Web-{D63C2813-47AB-D915-AF23-C504FED0B250}" dt="2023-02-23T21:38:12.644" v="9" actId="20577"/>
        <pc:sldMkLst>
          <pc:docMk/>
          <pc:sldMk cId="2743234058" sldId="329"/>
        </pc:sldMkLst>
        <pc:spChg chg="mod">
          <ac:chgData name="Pandey, Shubham" userId="S::pandey71@purdue.edu::910ecc56-24bf-4013-bc6b-b9d993b73f86" providerId="AD" clId="Web-{D63C2813-47AB-D915-AF23-C504FED0B250}" dt="2023-02-23T21:38:12.644" v="9" actId="20577"/>
          <ac:spMkLst>
            <pc:docMk/>
            <pc:sldMk cId="2743234058" sldId="329"/>
            <ac:spMk id="4" creationId="{5A9DCB31-B2FA-BBB3-8AA9-2F8F37CDC9A4}"/>
          </ac:spMkLst>
        </pc:spChg>
      </pc:sldChg>
    </pc:docChg>
  </pc:docChgLst>
  <pc:docChgLst>
    <pc:chgData name="Bandyopadhyay, Rwitam" userId="384ca036-9392-41d8-94fc-a96f43318821" providerId="ADAL" clId="{CF4B8751-5F73-45D5-9AFD-A96CB62FDD87}"/>
    <pc:docChg chg="addSld addSection modSection">
      <pc:chgData name="Bandyopadhyay, Rwitam" userId="384ca036-9392-41d8-94fc-a96f43318821" providerId="ADAL" clId="{CF4B8751-5F73-45D5-9AFD-A96CB62FDD87}" dt="2023-03-31T20:40:06.953" v="12" actId="17846"/>
      <pc:docMkLst>
        <pc:docMk/>
      </pc:docMkLst>
      <pc:sldChg chg="new">
        <pc:chgData name="Bandyopadhyay, Rwitam" userId="384ca036-9392-41d8-94fc-a96f43318821" providerId="ADAL" clId="{CF4B8751-5F73-45D5-9AFD-A96CB62FDD87}" dt="2023-03-31T20:39:26.714" v="6" actId="680"/>
        <pc:sldMkLst>
          <pc:docMk/>
          <pc:sldMk cId="2529188646" sldId="330"/>
        </pc:sldMkLst>
      </pc:sldChg>
    </pc:docChg>
  </pc:docChgLst>
  <pc:docChgLst>
    <pc:chgData name="Guest User" userId="S::urn:spo:anon#d9666b581d829e4d923745c8fbafca46b6269a92021af15ef73fcbecc436dab3::" providerId="AD" clId="Web-{2681CA22-08A5-D24F-65E2-B9A0D482C222}"/>
    <pc:docChg chg="addSld delSld modSld sldOrd">
      <pc:chgData name="Guest User" userId="S::urn:spo:anon#d9666b581d829e4d923745c8fbafca46b6269a92021af15ef73fcbecc436dab3::" providerId="AD" clId="Web-{2681CA22-08A5-D24F-65E2-B9A0D482C222}" dt="2023-02-20T18:57:19.981" v="147" actId="1076"/>
      <pc:docMkLst>
        <pc:docMk/>
      </pc:docMkLst>
      <pc:sldChg chg="del">
        <pc:chgData name="Guest User" userId="S::urn:spo:anon#d9666b581d829e4d923745c8fbafca46b6269a92021af15ef73fcbecc436dab3::" providerId="AD" clId="Web-{2681CA22-08A5-D24F-65E2-B9A0D482C222}" dt="2023-02-20T17:41:39.962" v="127"/>
        <pc:sldMkLst>
          <pc:docMk/>
          <pc:sldMk cId="1506942214" sldId="299"/>
        </pc:sldMkLst>
      </pc:sldChg>
      <pc:sldChg chg="addSp modSp modNotes">
        <pc:chgData name="Guest User" userId="S::urn:spo:anon#d9666b581d829e4d923745c8fbafca46b6269a92021af15ef73fcbecc436dab3::" providerId="AD" clId="Web-{2681CA22-08A5-D24F-65E2-B9A0D482C222}" dt="2023-02-20T18:57:19.981" v="147" actId="1076"/>
        <pc:sldMkLst>
          <pc:docMk/>
          <pc:sldMk cId="1492388051" sldId="300"/>
        </pc:sldMkLst>
        <pc:spChg chg="mod">
          <ac:chgData name="Guest User" userId="S::urn:spo:anon#d9666b581d829e4d923745c8fbafca46b6269a92021af15ef73fcbecc436dab3::" providerId="AD" clId="Web-{2681CA22-08A5-D24F-65E2-B9A0D482C222}" dt="2023-02-20T18:57:10.684" v="143" actId="14100"/>
          <ac:spMkLst>
            <pc:docMk/>
            <pc:sldMk cId="1492388051" sldId="300"/>
            <ac:spMk id="9" creationId="{25C4BDE0-CC52-2CA2-080A-E0D7DF9B84FA}"/>
          </ac:spMkLst>
        </pc:spChg>
        <pc:picChg chg="add mod">
          <ac:chgData name="Guest User" userId="S::urn:spo:anon#d9666b581d829e4d923745c8fbafca46b6269a92021af15ef73fcbecc436dab3::" providerId="AD" clId="Web-{2681CA22-08A5-D24F-65E2-B9A0D482C222}" dt="2023-02-20T18:57:19.981" v="147" actId="1076"/>
          <ac:picMkLst>
            <pc:docMk/>
            <pc:sldMk cId="1492388051" sldId="300"/>
            <ac:picMk id="4" creationId="{EC370FD2-8CFA-CC17-717F-DC3879AA032F}"/>
          </ac:picMkLst>
        </pc:picChg>
      </pc:sldChg>
      <pc:sldChg chg="ord">
        <pc:chgData name="Guest User" userId="S::urn:spo:anon#d9666b581d829e4d923745c8fbafca46b6269a92021af15ef73fcbecc436dab3::" providerId="AD" clId="Web-{2681CA22-08A5-D24F-65E2-B9A0D482C222}" dt="2023-02-20T16:51:32.341" v="50"/>
        <pc:sldMkLst>
          <pc:docMk/>
          <pc:sldMk cId="3217557518" sldId="304"/>
        </pc:sldMkLst>
      </pc:sldChg>
      <pc:sldChg chg="addSp delSp modSp">
        <pc:chgData name="Guest User" userId="S::urn:spo:anon#d9666b581d829e4d923745c8fbafca46b6269a92021af15ef73fcbecc436dab3::" providerId="AD" clId="Web-{2681CA22-08A5-D24F-65E2-B9A0D482C222}" dt="2023-02-20T18:02:29.726" v="141" actId="20577"/>
        <pc:sldMkLst>
          <pc:docMk/>
          <pc:sldMk cId="2744401954" sldId="309"/>
        </pc:sldMkLst>
        <pc:spChg chg="mod">
          <ac:chgData name="Guest User" userId="S::urn:spo:anon#d9666b581d829e4d923745c8fbafca46b6269a92021af15ef73fcbecc436dab3::" providerId="AD" clId="Web-{2681CA22-08A5-D24F-65E2-B9A0D482C222}" dt="2023-02-20T18:02:29.726" v="141" actId="20577"/>
          <ac:spMkLst>
            <pc:docMk/>
            <pc:sldMk cId="2744401954" sldId="309"/>
            <ac:spMk id="4" creationId="{55AB93EF-27F5-4515-1774-F55DAF6BBD50}"/>
          </ac:spMkLst>
        </pc:spChg>
        <pc:picChg chg="add del mod">
          <ac:chgData name="Guest User" userId="S::urn:spo:anon#d9666b581d829e4d923745c8fbafca46b6269a92021af15ef73fcbecc436dab3::" providerId="AD" clId="Web-{2681CA22-08A5-D24F-65E2-B9A0D482C222}" dt="2023-02-20T18:02:08.757" v="133"/>
          <ac:picMkLst>
            <pc:docMk/>
            <pc:sldMk cId="2744401954" sldId="309"/>
            <ac:picMk id="3" creationId="{8FE4D1A1-82F9-02A2-4B88-570AB8AF4E2E}"/>
          </ac:picMkLst>
        </pc:picChg>
        <pc:picChg chg="add mod">
          <ac:chgData name="Guest User" userId="S::urn:spo:anon#d9666b581d829e4d923745c8fbafca46b6269a92021af15ef73fcbecc436dab3::" providerId="AD" clId="Web-{2681CA22-08A5-D24F-65E2-B9A0D482C222}" dt="2023-02-20T18:02:19.132" v="138" actId="1076"/>
          <ac:picMkLst>
            <pc:docMk/>
            <pc:sldMk cId="2744401954" sldId="309"/>
            <ac:picMk id="7" creationId="{77C6CB06-4A21-3B48-5431-FBD41173DD00}"/>
          </ac:picMkLst>
        </pc:picChg>
        <pc:picChg chg="del">
          <ac:chgData name="Guest User" userId="S::urn:spo:anon#d9666b581d829e4d923745c8fbafca46b6269a92021af15ef73fcbecc436dab3::" providerId="AD" clId="Web-{2681CA22-08A5-D24F-65E2-B9A0D482C222}" dt="2023-02-20T17:50:02.883" v="129"/>
          <ac:picMkLst>
            <pc:docMk/>
            <pc:sldMk cId="2744401954" sldId="309"/>
            <ac:picMk id="9" creationId="{E0FD850E-043A-9CA8-AD20-2D9FD4F6A81F}"/>
          </ac:picMkLst>
        </pc:picChg>
      </pc:sldChg>
      <pc:sldChg chg="modSp">
        <pc:chgData name="Guest User" userId="S::urn:spo:anon#d9666b581d829e4d923745c8fbafca46b6269a92021af15ef73fcbecc436dab3::" providerId="AD" clId="Web-{2681CA22-08A5-D24F-65E2-B9A0D482C222}" dt="2023-02-20T16:40:07.107" v="23" actId="20577"/>
        <pc:sldMkLst>
          <pc:docMk/>
          <pc:sldMk cId="1098310366" sldId="311"/>
        </pc:sldMkLst>
        <pc:spChg chg="mod">
          <ac:chgData name="Guest User" userId="S::urn:spo:anon#d9666b581d829e4d923745c8fbafca46b6269a92021af15ef73fcbecc436dab3::" providerId="AD" clId="Web-{2681CA22-08A5-D24F-65E2-B9A0D482C222}" dt="2023-02-20T16:40:07.107" v="23" actId="20577"/>
          <ac:spMkLst>
            <pc:docMk/>
            <pc:sldMk cId="1098310366" sldId="311"/>
            <ac:spMk id="2" creationId="{157B785B-7419-6444-8F7C-456DADFC9CDE}"/>
          </ac:spMkLst>
        </pc:spChg>
      </pc:sldChg>
      <pc:sldChg chg="addSp delSp modSp new ord">
        <pc:chgData name="Guest User" userId="S::urn:spo:anon#d9666b581d829e4d923745c8fbafca46b6269a92021af15ef73fcbecc436dab3::" providerId="AD" clId="Web-{2681CA22-08A5-D24F-65E2-B9A0D482C222}" dt="2023-02-20T18:56:19.464" v="142"/>
        <pc:sldMkLst>
          <pc:docMk/>
          <pc:sldMk cId="1496801777" sldId="324"/>
        </pc:sldMkLst>
        <pc:spChg chg="mod">
          <ac:chgData name="Guest User" userId="S::urn:spo:anon#d9666b581d829e4d923745c8fbafca46b6269a92021af15ef73fcbecc436dab3::" providerId="AD" clId="Web-{2681CA22-08A5-D24F-65E2-B9A0D482C222}" dt="2023-02-20T16:49:22.981" v="36" actId="20577"/>
          <ac:spMkLst>
            <pc:docMk/>
            <pc:sldMk cId="1496801777" sldId="324"/>
            <ac:spMk id="2" creationId="{FC13589C-F2E6-642D-46FB-D99B06D72C19}"/>
          </ac:spMkLst>
        </pc:spChg>
        <pc:spChg chg="del">
          <ac:chgData name="Guest User" userId="S::urn:spo:anon#d9666b581d829e4d923745c8fbafca46b6269a92021af15ef73fcbecc436dab3::" providerId="AD" clId="Web-{2681CA22-08A5-D24F-65E2-B9A0D482C222}" dt="2023-02-20T16:49:25.450" v="37"/>
          <ac:spMkLst>
            <pc:docMk/>
            <pc:sldMk cId="1496801777" sldId="324"/>
            <ac:spMk id="3" creationId="{9381142F-4508-8984-4D42-FD4A6DECFA67}"/>
          </ac:spMkLst>
        </pc:spChg>
        <pc:spChg chg="del">
          <ac:chgData name="Guest User" userId="S::urn:spo:anon#d9666b581d829e4d923745c8fbafca46b6269a92021af15ef73fcbecc436dab3::" providerId="AD" clId="Web-{2681CA22-08A5-D24F-65E2-B9A0D482C222}" dt="2023-02-20T16:49:26.966" v="38"/>
          <ac:spMkLst>
            <pc:docMk/>
            <pc:sldMk cId="1496801777" sldId="324"/>
            <ac:spMk id="4" creationId="{CF124B4F-E697-B60A-0C05-5FDE143CBB45}"/>
          </ac:spMkLst>
        </pc:spChg>
        <pc:picChg chg="add mod">
          <ac:chgData name="Guest User" userId="S::urn:spo:anon#d9666b581d829e4d923745c8fbafca46b6269a92021af15ef73fcbecc436dab3::" providerId="AD" clId="Web-{2681CA22-08A5-D24F-65E2-B9A0D482C222}" dt="2023-02-20T16:51:10.341" v="49" actId="1076"/>
          <ac:picMkLst>
            <pc:docMk/>
            <pc:sldMk cId="1496801777" sldId="324"/>
            <ac:picMk id="7" creationId="{FB383BFB-78F8-DC71-259D-14B28BDA9EA8}"/>
          </ac:picMkLst>
        </pc:picChg>
      </pc:sldChg>
      <pc:sldChg chg="modSp add replId">
        <pc:chgData name="Guest User" userId="S::urn:spo:anon#d9666b581d829e4d923745c8fbafca46b6269a92021af15ef73fcbecc436dab3::" providerId="AD" clId="Web-{2681CA22-08A5-D24F-65E2-B9A0D482C222}" dt="2023-02-20T17:41:37.900" v="126" actId="20577"/>
        <pc:sldMkLst>
          <pc:docMk/>
          <pc:sldMk cId="2883552640" sldId="325"/>
        </pc:sldMkLst>
        <pc:spChg chg="mod">
          <ac:chgData name="Guest User" userId="S::urn:spo:anon#d9666b581d829e4d923745c8fbafca46b6269a92021af15ef73fcbecc436dab3::" providerId="AD" clId="Web-{2681CA22-08A5-D24F-65E2-B9A0D482C222}" dt="2023-02-20T17:41:25.759" v="103" actId="1076"/>
          <ac:spMkLst>
            <pc:docMk/>
            <pc:sldMk cId="2883552640" sldId="325"/>
            <ac:spMk id="2" creationId="{F5FE40C7-BC0B-F34A-A2BE-61620CFD36AF}"/>
          </ac:spMkLst>
        </pc:spChg>
        <pc:spChg chg="mod">
          <ac:chgData name="Guest User" userId="S::urn:spo:anon#d9666b581d829e4d923745c8fbafca46b6269a92021af15ef73fcbecc436dab3::" providerId="AD" clId="Web-{2681CA22-08A5-D24F-65E2-B9A0D482C222}" dt="2023-02-20T17:41:37.900" v="126" actId="20577"/>
          <ac:spMkLst>
            <pc:docMk/>
            <pc:sldMk cId="2883552640" sldId="325"/>
            <ac:spMk id="4" creationId="{D088CA72-1360-7448-905E-7ABEEE54361F}"/>
          </ac:spMkLst>
        </pc:spChg>
      </pc:sldChg>
    </pc:docChg>
  </pc:docChgLst>
  <pc:docChgLst>
    <pc:chgData name="Rwitam Bandyopadhyay" userId="384ca036-9392-41d8-94fc-a96f43318821" providerId="ADAL" clId="{A676FBF3-D209-44DB-9899-0289122204AE}"/>
    <pc:docChg chg="undo custSel addSld delSld modSld modMainMaster">
      <pc:chgData name="Rwitam Bandyopadhyay" userId="384ca036-9392-41d8-94fc-a96f43318821" providerId="ADAL" clId="{A676FBF3-D209-44DB-9899-0289122204AE}" dt="2023-02-20T19:57:51.883" v="4142" actId="20577"/>
      <pc:docMkLst>
        <pc:docMk/>
      </pc:docMkLst>
      <pc:sldChg chg="modSp mod">
        <pc:chgData name="Rwitam Bandyopadhyay" userId="384ca036-9392-41d8-94fc-a96f43318821" providerId="ADAL" clId="{A676FBF3-D209-44DB-9899-0289122204AE}" dt="2023-02-20T00:45:18.870" v="17" actId="403"/>
        <pc:sldMkLst>
          <pc:docMk/>
          <pc:sldMk cId="2664743580" sldId="257"/>
        </pc:sldMkLst>
        <pc:spChg chg="mod">
          <ac:chgData name="Rwitam Bandyopadhyay" userId="384ca036-9392-41d8-94fc-a96f43318821" providerId="ADAL" clId="{A676FBF3-D209-44DB-9899-0289122204AE}" dt="2023-02-20T00:45:18.870" v="17" actId="403"/>
          <ac:spMkLst>
            <pc:docMk/>
            <pc:sldMk cId="2664743580" sldId="257"/>
            <ac:spMk id="3" creationId="{4021E30B-3F73-3D4B-B22E-DFCD13F0982C}"/>
          </ac:spMkLst>
        </pc:spChg>
        <pc:spChg chg="mod">
          <ac:chgData name="Rwitam Bandyopadhyay" userId="384ca036-9392-41d8-94fc-a96f43318821" providerId="ADAL" clId="{A676FBF3-D209-44DB-9899-0289122204AE}" dt="2023-02-20T00:44:28.397" v="8" actId="2711"/>
          <ac:spMkLst>
            <pc:docMk/>
            <pc:sldMk cId="2664743580" sldId="257"/>
            <ac:spMk id="8" creationId="{7EDBA08A-CECD-2A18-0B6F-74EAD8787C2B}"/>
          </ac:spMkLst>
        </pc:spChg>
      </pc:sldChg>
      <pc:sldChg chg="modSp mod modNotesTx">
        <pc:chgData name="Rwitam Bandyopadhyay" userId="384ca036-9392-41d8-94fc-a96f43318821" providerId="ADAL" clId="{A676FBF3-D209-44DB-9899-0289122204AE}" dt="2023-02-20T18:32:41.814" v="2912" actId="20577"/>
        <pc:sldMkLst>
          <pc:docMk/>
          <pc:sldMk cId="4000766671" sldId="261"/>
        </pc:sldMkLst>
        <pc:spChg chg="mod">
          <ac:chgData name="Rwitam Bandyopadhyay" userId="384ca036-9392-41d8-94fc-a96f43318821" providerId="ADAL" clId="{A676FBF3-D209-44DB-9899-0289122204AE}" dt="2023-02-20T00:50:05.979" v="36" actId="2711"/>
          <ac:spMkLst>
            <pc:docMk/>
            <pc:sldMk cId="4000766671" sldId="261"/>
            <ac:spMk id="2" creationId="{F5FE40C7-BC0B-F34A-A2BE-61620CFD36AF}"/>
          </ac:spMkLst>
        </pc:spChg>
        <pc:spChg chg="mod">
          <ac:chgData name="Rwitam Bandyopadhyay" userId="384ca036-9392-41d8-94fc-a96f43318821" providerId="ADAL" clId="{A676FBF3-D209-44DB-9899-0289122204AE}" dt="2023-02-20T00:50:36.078" v="59" actId="1035"/>
          <ac:spMkLst>
            <pc:docMk/>
            <pc:sldMk cId="4000766671" sldId="261"/>
            <ac:spMk id="3" creationId="{1AD992F9-30A9-E64B-A6C3-8EE29DCD6203}"/>
          </ac:spMkLst>
        </pc:spChg>
        <pc:spChg chg="mod">
          <ac:chgData name="Rwitam Bandyopadhyay" userId="384ca036-9392-41d8-94fc-a96f43318821" providerId="ADAL" clId="{A676FBF3-D209-44DB-9899-0289122204AE}" dt="2023-02-20T01:10:05.859" v="175" actId="14100"/>
          <ac:spMkLst>
            <pc:docMk/>
            <pc:sldMk cId="4000766671" sldId="261"/>
            <ac:spMk id="4" creationId="{D088CA72-1360-7448-905E-7ABEEE54361F}"/>
          </ac:spMkLst>
        </pc:spChg>
      </pc:sldChg>
      <pc:sldChg chg="modSp mod modNotesTx">
        <pc:chgData name="Rwitam Bandyopadhyay" userId="384ca036-9392-41d8-94fc-a96f43318821" providerId="ADAL" clId="{A676FBF3-D209-44DB-9899-0289122204AE}" dt="2023-02-20T18:26:16.675" v="1890" actId="20577"/>
        <pc:sldMkLst>
          <pc:docMk/>
          <pc:sldMk cId="922905087" sldId="263"/>
        </pc:sldMkLst>
        <pc:spChg chg="mod">
          <ac:chgData name="Rwitam Bandyopadhyay" userId="384ca036-9392-41d8-94fc-a96f43318821" providerId="ADAL" clId="{A676FBF3-D209-44DB-9899-0289122204AE}" dt="2023-02-20T00:53:08.417" v="78" actId="1076"/>
          <ac:spMkLst>
            <pc:docMk/>
            <pc:sldMk cId="922905087" sldId="263"/>
            <ac:spMk id="2" creationId="{157B785B-7419-6444-8F7C-456DADFC9CDE}"/>
          </ac:spMkLst>
        </pc:spChg>
        <pc:spChg chg="mod">
          <ac:chgData name="Rwitam Bandyopadhyay" userId="384ca036-9392-41d8-94fc-a96f43318821" providerId="ADAL" clId="{A676FBF3-D209-44DB-9899-0289122204AE}" dt="2023-02-20T02:40:17.593" v="651" actId="1076"/>
          <ac:spMkLst>
            <pc:docMk/>
            <pc:sldMk cId="922905087" sldId="263"/>
            <ac:spMk id="10" creationId="{DF8CA0C0-A5F7-4A7F-3F33-2EC55E7D138C}"/>
          </ac:spMkLst>
        </pc:spChg>
      </pc:sldChg>
      <pc:sldChg chg="modSp mod modNotesTx">
        <pc:chgData name="Rwitam Bandyopadhyay" userId="384ca036-9392-41d8-94fc-a96f43318821" providerId="ADAL" clId="{A676FBF3-D209-44DB-9899-0289122204AE}" dt="2023-02-20T18:29:47.197" v="2619"/>
        <pc:sldMkLst>
          <pc:docMk/>
          <pc:sldMk cId="4275742179" sldId="265"/>
        </pc:sldMkLst>
        <pc:spChg chg="mod">
          <ac:chgData name="Rwitam Bandyopadhyay" userId="384ca036-9392-41d8-94fc-a96f43318821" providerId="ADAL" clId="{A676FBF3-D209-44DB-9899-0289122204AE}" dt="2023-02-20T00:53:33.672" v="82" actId="1076"/>
          <ac:spMkLst>
            <pc:docMk/>
            <pc:sldMk cId="4275742179" sldId="265"/>
            <ac:spMk id="5" creationId="{E1E32A65-44CE-21E3-5D88-5D03463743B6}"/>
          </ac:spMkLst>
        </pc:spChg>
        <pc:spChg chg="mod">
          <ac:chgData name="Rwitam Bandyopadhyay" userId="384ca036-9392-41d8-94fc-a96f43318821" providerId="ADAL" clId="{A676FBF3-D209-44DB-9899-0289122204AE}" dt="2023-02-20T00:53:00.564" v="77" actId="1076"/>
          <ac:spMkLst>
            <pc:docMk/>
            <pc:sldMk cId="4275742179" sldId="265"/>
            <ac:spMk id="6" creationId="{0688D181-EAEA-EBE2-A1D5-080A47ECC236}"/>
          </ac:spMkLst>
        </pc:spChg>
        <pc:spChg chg="mod">
          <ac:chgData name="Rwitam Bandyopadhyay" userId="384ca036-9392-41d8-94fc-a96f43318821" providerId="ADAL" clId="{A676FBF3-D209-44DB-9899-0289122204AE}" dt="2023-02-20T00:56:37.829" v="125" actId="1076"/>
          <ac:spMkLst>
            <pc:docMk/>
            <pc:sldMk cId="4275742179" sldId="265"/>
            <ac:spMk id="8" creationId="{6CED11C3-58B2-5596-3D69-F9497BDE1249}"/>
          </ac:spMkLst>
        </pc:spChg>
        <pc:spChg chg="mod">
          <ac:chgData name="Rwitam Bandyopadhyay" userId="384ca036-9392-41d8-94fc-a96f43318821" providerId="ADAL" clId="{A676FBF3-D209-44DB-9899-0289122204AE}" dt="2023-02-20T00:57:17.495" v="139" actId="404"/>
          <ac:spMkLst>
            <pc:docMk/>
            <pc:sldMk cId="4275742179" sldId="265"/>
            <ac:spMk id="12" creationId="{3A823A8E-6E61-14C7-A68A-A321E3EAC343}"/>
          </ac:spMkLst>
        </pc:spChg>
        <pc:spChg chg="mod">
          <ac:chgData name="Rwitam Bandyopadhyay" userId="384ca036-9392-41d8-94fc-a96f43318821" providerId="ADAL" clId="{A676FBF3-D209-44DB-9899-0289122204AE}" dt="2023-02-20T00:57:28.893" v="143" actId="1076"/>
          <ac:spMkLst>
            <pc:docMk/>
            <pc:sldMk cId="4275742179" sldId="265"/>
            <ac:spMk id="13" creationId="{7F54C795-89E1-7B3B-B8BC-CB3BE6D6FE5C}"/>
          </ac:spMkLst>
        </pc:spChg>
        <pc:spChg chg="mod">
          <ac:chgData name="Rwitam Bandyopadhyay" userId="384ca036-9392-41d8-94fc-a96f43318821" providerId="ADAL" clId="{A676FBF3-D209-44DB-9899-0289122204AE}" dt="2023-02-20T00:57:37.444" v="146" actId="1076"/>
          <ac:spMkLst>
            <pc:docMk/>
            <pc:sldMk cId="4275742179" sldId="265"/>
            <ac:spMk id="14" creationId="{71E10ABC-4FC7-D7E3-BAF3-443652386E94}"/>
          </ac:spMkLst>
        </pc:spChg>
        <pc:spChg chg="mod">
          <ac:chgData name="Rwitam Bandyopadhyay" userId="384ca036-9392-41d8-94fc-a96f43318821" providerId="ADAL" clId="{A676FBF3-D209-44DB-9899-0289122204AE}" dt="2023-02-20T01:07:55.361" v="147" actId="1076"/>
          <ac:spMkLst>
            <pc:docMk/>
            <pc:sldMk cId="4275742179" sldId="265"/>
            <ac:spMk id="25" creationId="{F31215CF-C233-33D5-0FED-C50FAD3A9A7B}"/>
          </ac:spMkLst>
        </pc:spChg>
        <pc:spChg chg="mod">
          <ac:chgData name="Rwitam Bandyopadhyay" userId="384ca036-9392-41d8-94fc-a96f43318821" providerId="ADAL" clId="{A676FBF3-D209-44DB-9899-0289122204AE}" dt="2023-02-20T01:07:55.361" v="147" actId="1076"/>
          <ac:spMkLst>
            <pc:docMk/>
            <pc:sldMk cId="4275742179" sldId="265"/>
            <ac:spMk id="26" creationId="{E9189FD1-AD38-D9ED-E61C-687365E1E62D}"/>
          </ac:spMkLst>
        </pc:spChg>
        <pc:grpChg chg="mod">
          <ac:chgData name="Rwitam Bandyopadhyay" userId="384ca036-9392-41d8-94fc-a96f43318821" providerId="ADAL" clId="{A676FBF3-D209-44DB-9899-0289122204AE}" dt="2023-02-20T01:07:55.361" v="147" actId="1076"/>
          <ac:grpSpMkLst>
            <pc:docMk/>
            <pc:sldMk cId="4275742179" sldId="265"/>
            <ac:grpSpMk id="22" creationId="{9AC042F0-1603-32CE-3602-3A7C78FC7CA4}"/>
          </ac:grpSpMkLst>
        </pc:grpChg>
        <pc:grpChg chg="mod">
          <ac:chgData name="Rwitam Bandyopadhyay" userId="384ca036-9392-41d8-94fc-a96f43318821" providerId="ADAL" clId="{A676FBF3-D209-44DB-9899-0289122204AE}" dt="2023-02-20T01:07:55.361" v="147" actId="1076"/>
          <ac:grpSpMkLst>
            <pc:docMk/>
            <pc:sldMk cId="4275742179" sldId="265"/>
            <ac:grpSpMk id="24" creationId="{34C1562A-0915-E35D-0E2A-B4F45A26645A}"/>
          </ac:grpSpMkLst>
        </pc:grpChg>
        <pc:cxnChg chg="mod">
          <ac:chgData name="Rwitam Bandyopadhyay" userId="384ca036-9392-41d8-94fc-a96f43318821" providerId="ADAL" clId="{A676FBF3-D209-44DB-9899-0289122204AE}" dt="2023-02-20T01:07:55.361" v="147" actId="1076"/>
          <ac:cxnSpMkLst>
            <pc:docMk/>
            <pc:sldMk cId="4275742179" sldId="265"/>
            <ac:cxnSpMk id="21" creationId="{48080DAF-A667-F40A-3303-849405C5D3C1}"/>
          </ac:cxnSpMkLst>
        </pc:cxnChg>
      </pc:sldChg>
      <pc:sldChg chg="modSp mod modNotesTx">
        <pc:chgData name="Rwitam Bandyopadhyay" userId="384ca036-9392-41d8-94fc-a96f43318821" providerId="ADAL" clId="{A676FBF3-D209-44DB-9899-0289122204AE}" dt="2023-02-20T18:30:05.099" v="2621" actId="20577"/>
        <pc:sldMkLst>
          <pc:docMk/>
          <pc:sldMk cId="2331989434" sldId="266"/>
        </pc:sldMkLst>
        <pc:spChg chg="mod">
          <ac:chgData name="Rwitam Bandyopadhyay" userId="384ca036-9392-41d8-94fc-a96f43318821" providerId="ADAL" clId="{A676FBF3-D209-44DB-9899-0289122204AE}" dt="2023-02-20T00:53:51.500" v="83" actId="1076"/>
          <ac:spMkLst>
            <pc:docMk/>
            <pc:sldMk cId="2331989434" sldId="266"/>
            <ac:spMk id="2" creationId="{8D9A8D26-14DF-8708-C27C-0115B62222EC}"/>
          </ac:spMkLst>
        </pc:spChg>
        <pc:spChg chg="mod">
          <ac:chgData name="Rwitam Bandyopadhyay" userId="384ca036-9392-41d8-94fc-a96f43318821" providerId="ADAL" clId="{A676FBF3-D209-44DB-9899-0289122204AE}" dt="2023-02-20T01:08:15.758" v="151" actId="1076"/>
          <ac:spMkLst>
            <pc:docMk/>
            <pc:sldMk cId="2331989434" sldId="266"/>
            <ac:spMk id="17" creationId="{E1CDF6FE-B350-6AF0-94DD-50FFF81734E0}"/>
          </ac:spMkLst>
        </pc:spChg>
        <pc:spChg chg="mod">
          <ac:chgData name="Rwitam Bandyopadhyay" userId="384ca036-9392-41d8-94fc-a96f43318821" providerId="ADAL" clId="{A676FBF3-D209-44DB-9899-0289122204AE}" dt="2023-02-20T00:55:57.871" v="116" actId="1076"/>
          <ac:spMkLst>
            <pc:docMk/>
            <pc:sldMk cId="2331989434" sldId="266"/>
            <ac:spMk id="18" creationId="{F3ABD6FA-1BF9-C224-1E05-9D2D05A7CA19}"/>
          </ac:spMkLst>
        </pc:spChg>
      </pc:sldChg>
      <pc:sldChg chg="modSp mod modNotesTx">
        <pc:chgData name="Rwitam Bandyopadhyay" userId="384ca036-9392-41d8-94fc-a96f43318821" providerId="ADAL" clId="{A676FBF3-D209-44DB-9899-0289122204AE}" dt="2023-02-20T18:25:00.327" v="1671" actId="20577"/>
        <pc:sldMkLst>
          <pc:docMk/>
          <pc:sldMk cId="1885007205" sldId="284"/>
        </pc:sldMkLst>
        <pc:spChg chg="mod">
          <ac:chgData name="Rwitam Bandyopadhyay" userId="384ca036-9392-41d8-94fc-a96f43318821" providerId="ADAL" clId="{A676FBF3-D209-44DB-9899-0289122204AE}" dt="2023-02-20T01:09:21.393" v="171" actId="1076"/>
          <ac:spMkLst>
            <pc:docMk/>
            <pc:sldMk cId="1885007205" sldId="284"/>
            <ac:spMk id="2" creationId="{F5FE40C7-BC0B-F34A-A2BE-61620CFD36AF}"/>
          </ac:spMkLst>
        </pc:spChg>
        <pc:spChg chg="mod">
          <ac:chgData name="Rwitam Bandyopadhyay" userId="384ca036-9392-41d8-94fc-a96f43318821" providerId="ADAL" clId="{A676FBF3-D209-44DB-9899-0289122204AE}" dt="2023-02-20T01:09:24.534" v="172" actId="1076"/>
          <ac:spMkLst>
            <pc:docMk/>
            <pc:sldMk cId="1885007205" sldId="284"/>
            <ac:spMk id="3" creationId="{1AD992F9-30A9-E64B-A6C3-8EE29DCD6203}"/>
          </ac:spMkLst>
        </pc:spChg>
      </pc:sldChg>
      <pc:sldChg chg="addSp delSp modSp mod modNotesTx">
        <pc:chgData name="Rwitam Bandyopadhyay" userId="384ca036-9392-41d8-94fc-a96f43318821" providerId="ADAL" clId="{A676FBF3-D209-44DB-9899-0289122204AE}" dt="2023-02-20T18:30:36.607" v="2680" actId="20577"/>
        <pc:sldMkLst>
          <pc:docMk/>
          <pc:sldMk cId="3894207573" sldId="285"/>
        </pc:sldMkLst>
        <pc:spChg chg="del">
          <ac:chgData name="Rwitam Bandyopadhyay" userId="384ca036-9392-41d8-94fc-a96f43318821" providerId="ADAL" clId="{A676FBF3-D209-44DB-9899-0289122204AE}" dt="2023-02-20T00:53:58.757" v="84" actId="478"/>
          <ac:spMkLst>
            <pc:docMk/>
            <pc:sldMk cId="3894207573" sldId="285"/>
            <ac:spMk id="2" creationId="{8D9A8D26-14DF-8708-C27C-0115B62222EC}"/>
          </ac:spMkLst>
        </pc:spChg>
        <pc:spChg chg="del">
          <ac:chgData name="Rwitam Bandyopadhyay" userId="384ca036-9392-41d8-94fc-a96f43318821" providerId="ADAL" clId="{A676FBF3-D209-44DB-9899-0289122204AE}" dt="2023-02-20T00:56:08.513" v="117" actId="478"/>
          <ac:spMkLst>
            <pc:docMk/>
            <pc:sldMk cId="3894207573" sldId="285"/>
            <ac:spMk id="3" creationId="{9FAADE86-E868-D9E7-1DA6-C0FC2D281533}"/>
          </ac:spMkLst>
        </pc:spChg>
        <pc:spChg chg="mod">
          <ac:chgData name="Rwitam Bandyopadhyay" userId="384ca036-9392-41d8-94fc-a96f43318821" providerId="ADAL" clId="{A676FBF3-D209-44DB-9899-0289122204AE}" dt="2023-02-20T01:08:24.868" v="157" actId="1076"/>
          <ac:spMkLst>
            <pc:docMk/>
            <pc:sldMk cId="3894207573" sldId="285"/>
            <ac:spMk id="4" creationId="{8DA789DC-59BB-8319-5586-3F5D610ED5B0}"/>
          </ac:spMkLst>
        </pc:spChg>
        <pc:spChg chg="add del mod">
          <ac:chgData name="Rwitam Bandyopadhyay" userId="384ca036-9392-41d8-94fc-a96f43318821" providerId="ADAL" clId="{A676FBF3-D209-44DB-9899-0289122204AE}" dt="2023-02-20T00:54:01.439" v="85" actId="478"/>
          <ac:spMkLst>
            <pc:docMk/>
            <pc:sldMk cId="3894207573" sldId="285"/>
            <ac:spMk id="9" creationId="{838C47D1-1884-A585-CA4A-C97026EDDA85}"/>
          </ac:spMkLst>
        </pc:spChg>
        <pc:spChg chg="add mod">
          <ac:chgData name="Rwitam Bandyopadhyay" userId="384ca036-9392-41d8-94fc-a96f43318821" providerId="ADAL" clId="{A676FBF3-D209-44DB-9899-0289122204AE}" dt="2023-02-20T00:54:05.205" v="86"/>
          <ac:spMkLst>
            <pc:docMk/>
            <pc:sldMk cId="3894207573" sldId="285"/>
            <ac:spMk id="10" creationId="{77C018D1-D787-C670-84D7-0950881109F7}"/>
          </ac:spMkLst>
        </pc:spChg>
        <pc:spChg chg="add mod">
          <ac:chgData name="Rwitam Bandyopadhyay" userId="384ca036-9392-41d8-94fc-a96f43318821" providerId="ADAL" clId="{A676FBF3-D209-44DB-9899-0289122204AE}" dt="2023-02-20T00:56:09.360" v="118"/>
          <ac:spMkLst>
            <pc:docMk/>
            <pc:sldMk cId="3894207573" sldId="285"/>
            <ac:spMk id="11" creationId="{DE6BEC47-875F-55A4-E3CF-0B9E6AB76F1A}"/>
          </ac:spMkLst>
        </pc:spChg>
      </pc:sldChg>
      <pc:sldChg chg="addSp delSp modSp mod modNotesTx">
        <pc:chgData name="Rwitam Bandyopadhyay" userId="384ca036-9392-41d8-94fc-a96f43318821" providerId="ADAL" clId="{A676FBF3-D209-44DB-9899-0289122204AE}" dt="2023-02-20T18:31:12.833" v="2751" actId="20577"/>
        <pc:sldMkLst>
          <pc:docMk/>
          <pc:sldMk cId="3325335192" sldId="286"/>
        </pc:sldMkLst>
        <pc:spChg chg="del">
          <ac:chgData name="Rwitam Bandyopadhyay" userId="384ca036-9392-41d8-94fc-a96f43318821" providerId="ADAL" clId="{A676FBF3-D209-44DB-9899-0289122204AE}" dt="2023-02-20T00:54:11.952" v="90" actId="478"/>
          <ac:spMkLst>
            <pc:docMk/>
            <pc:sldMk cId="3325335192" sldId="286"/>
            <ac:spMk id="2" creationId="{8D9A8D26-14DF-8708-C27C-0115B62222EC}"/>
          </ac:spMkLst>
        </pc:spChg>
        <pc:spChg chg="del">
          <ac:chgData name="Rwitam Bandyopadhyay" userId="384ca036-9392-41d8-94fc-a96f43318821" providerId="ADAL" clId="{A676FBF3-D209-44DB-9899-0289122204AE}" dt="2023-02-20T00:56:12.511" v="119" actId="478"/>
          <ac:spMkLst>
            <pc:docMk/>
            <pc:sldMk cId="3325335192" sldId="286"/>
            <ac:spMk id="3" creationId="{BD68AF7A-C0C4-A64C-8376-43E35C333A95}"/>
          </ac:spMkLst>
        </pc:spChg>
        <pc:spChg chg="mod">
          <ac:chgData name="Rwitam Bandyopadhyay" userId="384ca036-9392-41d8-94fc-a96f43318821" providerId="ADAL" clId="{A676FBF3-D209-44DB-9899-0289122204AE}" dt="2023-02-20T01:08:37.878" v="163" actId="1076"/>
          <ac:spMkLst>
            <pc:docMk/>
            <pc:sldMk cId="3325335192" sldId="286"/>
            <ac:spMk id="4" creationId="{D0105180-1353-3705-B809-C00B29B3AC72}"/>
          </ac:spMkLst>
        </pc:spChg>
        <pc:spChg chg="add del mod">
          <ac:chgData name="Rwitam Bandyopadhyay" userId="384ca036-9392-41d8-94fc-a96f43318821" providerId="ADAL" clId="{A676FBF3-D209-44DB-9899-0289122204AE}" dt="2023-02-20T00:54:10.216" v="89"/>
          <ac:spMkLst>
            <pc:docMk/>
            <pc:sldMk cId="3325335192" sldId="286"/>
            <ac:spMk id="7" creationId="{99D6F3BD-C95D-1DE3-2B8D-B86C9ABEEA47}"/>
          </ac:spMkLst>
        </pc:spChg>
        <pc:spChg chg="add del mod">
          <ac:chgData name="Rwitam Bandyopadhyay" userId="384ca036-9392-41d8-94fc-a96f43318821" providerId="ADAL" clId="{A676FBF3-D209-44DB-9899-0289122204AE}" dt="2023-02-20T00:54:13.207" v="91" actId="478"/>
          <ac:spMkLst>
            <pc:docMk/>
            <pc:sldMk cId="3325335192" sldId="286"/>
            <ac:spMk id="10" creationId="{323C4EB5-0B0C-CBB0-553E-C557412A1071}"/>
          </ac:spMkLst>
        </pc:spChg>
        <pc:spChg chg="add mod">
          <ac:chgData name="Rwitam Bandyopadhyay" userId="384ca036-9392-41d8-94fc-a96f43318821" providerId="ADAL" clId="{A676FBF3-D209-44DB-9899-0289122204AE}" dt="2023-02-20T00:54:14.261" v="92"/>
          <ac:spMkLst>
            <pc:docMk/>
            <pc:sldMk cId="3325335192" sldId="286"/>
            <ac:spMk id="11" creationId="{725BC83F-7537-E8EF-8962-8B0B8F300787}"/>
          </ac:spMkLst>
        </pc:spChg>
        <pc:spChg chg="add mod">
          <ac:chgData name="Rwitam Bandyopadhyay" userId="384ca036-9392-41d8-94fc-a96f43318821" providerId="ADAL" clId="{A676FBF3-D209-44DB-9899-0289122204AE}" dt="2023-02-20T00:56:13.523" v="120"/>
          <ac:spMkLst>
            <pc:docMk/>
            <pc:sldMk cId="3325335192" sldId="286"/>
            <ac:spMk id="12" creationId="{C29E9B58-72AB-2147-2F20-74BCEE802128}"/>
          </ac:spMkLst>
        </pc:spChg>
      </pc:sldChg>
      <pc:sldChg chg="addSp delSp modSp mod modNotesTx">
        <pc:chgData name="Rwitam Bandyopadhyay" userId="384ca036-9392-41d8-94fc-a96f43318821" providerId="ADAL" clId="{A676FBF3-D209-44DB-9899-0289122204AE}" dt="2023-02-20T18:32:04.042" v="2804" actId="20577"/>
        <pc:sldMkLst>
          <pc:docMk/>
          <pc:sldMk cId="3387730871" sldId="287"/>
        </pc:sldMkLst>
        <pc:spChg chg="del">
          <ac:chgData name="Rwitam Bandyopadhyay" userId="384ca036-9392-41d8-94fc-a96f43318821" providerId="ADAL" clId="{A676FBF3-D209-44DB-9899-0289122204AE}" dt="2023-02-20T00:54:17.453" v="93" actId="478"/>
          <ac:spMkLst>
            <pc:docMk/>
            <pc:sldMk cId="3387730871" sldId="287"/>
            <ac:spMk id="2" creationId="{8D9A8D26-14DF-8708-C27C-0115B62222EC}"/>
          </ac:spMkLst>
        </pc:spChg>
        <pc:spChg chg="del">
          <ac:chgData name="Rwitam Bandyopadhyay" userId="384ca036-9392-41d8-94fc-a96f43318821" providerId="ADAL" clId="{A676FBF3-D209-44DB-9899-0289122204AE}" dt="2023-02-20T00:56:16.123" v="121" actId="478"/>
          <ac:spMkLst>
            <pc:docMk/>
            <pc:sldMk cId="3387730871" sldId="287"/>
            <ac:spMk id="3" creationId="{BEABE912-B200-9B82-A567-9133E056412A}"/>
          </ac:spMkLst>
        </pc:spChg>
        <pc:spChg chg="add del mod">
          <ac:chgData name="Rwitam Bandyopadhyay" userId="384ca036-9392-41d8-94fc-a96f43318821" providerId="ADAL" clId="{A676FBF3-D209-44DB-9899-0289122204AE}" dt="2023-02-20T00:54:19.551" v="94" actId="478"/>
          <ac:spMkLst>
            <pc:docMk/>
            <pc:sldMk cId="3387730871" sldId="287"/>
            <ac:spMk id="7" creationId="{C4554D23-039E-BFD2-8A10-46E359308FBC}"/>
          </ac:spMkLst>
        </pc:spChg>
        <pc:spChg chg="add mod">
          <ac:chgData name="Rwitam Bandyopadhyay" userId="384ca036-9392-41d8-94fc-a96f43318821" providerId="ADAL" clId="{A676FBF3-D209-44DB-9899-0289122204AE}" dt="2023-02-20T00:54:20.270" v="95"/>
          <ac:spMkLst>
            <pc:docMk/>
            <pc:sldMk cId="3387730871" sldId="287"/>
            <ac:spMk id="8" creationId="{F429C98E-510B-5392-D739-4286294B75D2}"/>
          </ac:spMkLst>
        </pc:spChg>
        <pc:spChg chg="mod">
          <ac:chgData name="Rwitam Bandyopadhyay" userId="384ca036-9392-41d8-94fc-a96f43318821" providerId="ADAL" clId="{A676FBF3-D209-44DB-9899-0289122204AE}" dt="2023-02-20T01:08:46.494" v="169" actId="1076"/>
          <ac:spMkLst>
            <pc:docMk/>
            <pc:sldMk cId="3387730871" sldId="287"/>
            <ac:spMk id="9" creationId="{2EC77AC4-0F2F-FC85-BC21-6B1233A68A55}"/>
          </ac:spMkLst>
        </pc:spChg>
        <pc:spChg chg="add mod">
          <ac:chgData name="Rwitam Bandyopadhyay" userId="384ca036-9392-41d8-94fc-a96f43318821" providerId="ADAL" clId="{A676FBF3-D209-44DB-9899-0289122204AE}" dt="2023-02-20T00:56:16.783" v="122"/>
          <ac:spMkLst>
            <pc:docMk/>
            <pc:sldMk cId="3387730871" sldId="287"/>
            <ac:spMk id="10" creationId="{F9789E32-AF69-8CC1-7487-893A6C75C62A}"/>
          </ac:spMkLst>
        </pc:spChg>
      </pc:sldChg>
      <pc:sldChg chg="modSp mod modNotesTx">
        <pc:chgData name="Rwitam Bandyopadhyay" userId="384ca036-9392-41d8-94fc-a96f43318821" providerId="ADAL" clId="{A676FBF3-D209-44DB-9899-0289122204AE}" dt="2023-02-20T18:42:57.617" v="3141" actId="20577"/>
        <pc:sldMkLst>
          <pc:docMk/>
          <pc:sldMk cId="571272344" sldId="288"/>
        </pc:sldMkLst>
        <pc:spChg chg="mod">
          <ac:chgData name="Rwitam Bandyopadhyay" userId="384ca036-9392-41d8-94fc-a96f43318821" providerId="ADAL" clId="{A676FBF3-D209-44DB-9899-0289122204AE}" dt="2023-02-20T00:51:01.997" v="60" actId="1076"/>
          <ac:spMkLst>
            <pc:docMk/>
            <pc:sldMk cId="571272344" sldId="288"/>
            <ac:spMk id="6" creationId="{9F4ECF5A-6C9B-A981-8E32-7FD411016FB9}"/>
          </ac:spMkLst>
        </pc:spChg>
        <pc:spChg chg="mod">
          <ac:chgData name="Rwitam Bandyopadhyay" userId="384ca036-9392-41d8-94fc-a96f43318821" providerId="ADAL" clId="{A676FBF3-D209-44DB-9899-0289122204AE}" dt="2023-02-20T01:11:30.621" v="201" actId="1076"/>
          <ac:spMkLst>
            <pc:docMk/>
            <pc:sldMk cId="571272344" sldId="288"/>
            <ac:spMk id="7" creationId="{089B1765-3EE5-4611-9A09-F59103D0C179}"/>
          </ac:spMkLst>
        </pc:spChg>
        <pc:spChg chg="mod">
          <ac:chgData name="Rwitam Bandyopadhyay" userId="384ca036-9392-41d8-94fc-a96f43318821" providerId="ADAL" clId="{A676FBF3-D209-44DB-9899-0289122204AE}" dt="2023-02-20T01:12:12.381" v="235" actId="20577"/>
          <ac:spMkLst>
            <pc:docMk/>
            <pc:sldMk cId="571272344" sldId="288"/>
            <ac:spMk id="8" creationId="{853856BE-9314-0B79-A88A-2E86A9E158C7}"/>
          </ac:spMkLst>
        </pc:spChg>
      </pc:sldChg>
      <pc:sldChg chg="modSp mod modNotesTx">
        <pc:chgData name="Rwitam Bandyopadhyay" userId="384ca036-9392-41d8-94fc-a96f43318821" providerId="ADAL" clId="{A676FBF3-D209-44DB-9899-0289122204AE}" dt="2023-02-20T19:08:39.903" v="3147" actId="6549"/>
        <pc:sldMkLst>
          <pc:docMk/>
          <pc:sldMk cId="239209721" sldId="289"/>
        </pc:sldMkLst>
        <pc:spChg chg="mod">
          <ac:chgData name="Rwitam Bandyopadhyay" userId="384ca036-9392-41d8-94fc-a96f43318821" providerId="ADAL" clId="{A676FBF3-D209-44DB-9899-0289122204AE}" dt="2023-02-20T01:10:29.147" v="181" actId="1076"/>
          <ac:spMkLst>
            <pc:docMk/>
            <pc:sldMk cId="239209721" sldId="289"/>
            <ac:spMk id="2" creationId="{494D8EFF-12F7-929A-9D27-8EE1DCFD0EB4}"/>
          </ac:spMkLst>
        </pc:spChg>
        <pc:spChg chg="mod">
          <ac:chgData name="Rwitam Bandyopadhyay" userId="384ca036-9392-41d8-94fc-a96f43318821" providerId="ADAL" clId="{A676FBF3-D209-44DB-9899-0289122204AE}" dt="2023-02-20T00:51:09.785" v="61" actId="1076"/>
          <ac:spMkLst>
            <pc:docMk/>
            <pc:sldMk cId="239209721" sldId="289"/>
            <ac:spMk id="6" creationId="{9F4ECF5A-6C9B-A981-8E32-7FD411016FB9}"/>
          </ac:spMkLst>
        </pc:spChg>
        <pc:spChg chg="mod">
          <ac:chgData name="Rwitam Bandyopadhyay" userId="384ca036-9392-41d8-94fc-a96f43318821" providerId="ADAL" clId="{A676FBF3-D209-44DB-9899-0289122204AE}" dt="2023-02-20T01:13:08.711" v="256" actId="20577"/>
          <ac:spMkLst>
            <pc:docMk/>
            <pc:sldMk cId="239209721" sldId="289"/>
            <ac:spMk id="7" creationId="{089B1765-3EE5-4611-9A09-F59103D0C179}"/>
          </ac:spMkLst>
        </pc:spChg>
        <pc:spChg chg="mod">
          <ac:chgData name="Rwitam Bandyopadhyay" userId="384ca036-9392-41d8-94fc-a96f43318821" providerId="ADAL" clId="{A676FBF3-D209-44DB-9899-0289122204AE}" dt="2023-02-20T03:56:03.937" v="743" actId="6549"/>
          <ac:spMkLst>
            <pc:docMk/>
            <pc:sldMk cId="239209721" sldId="289"/>
            <ac:spMk id="8" creationId="{853856BE-9314-0B79-A88A-2E86A9E158C7}"/>
          </ac:spMkLst>
        </pc:spChg>
        <pc:picChg chg="mod">
          <ac:chgData name="Rwitam Bandyopadhyay" userId="384ca036-9392-41d8-94fc-a96f43318821" providerId="ADAL" clId="{A676FBF3-D209-44DB-9899-0289122204AE}" dt="2023-02-20T01:12:57.239" v="250" actId="1076"/>
          <ac:picMkLst>
            <pc:docMk/>
            <pc:sldMk cId="239209721" sldId="289"/>
            <ac:picMk id="1028" creationId="{7F1E8D42-BF0A-7E5F-79E6-0E3B0A33967E}"/>
          </ac:picMkLst>
        </pc:picChg>
      </pc:sldChg>
      <pc:sldChg chg="addSp delSp modSp mod modAnim modNotesTx">
        <pc:chgData name="Rwitam Bandyopadhyay" userId="384ca036-9392-41d8-94fc-a96f43318821" providerId="ADAL" clId="{A676FBF3-D209-44DB-9899-0289122204AE}" dt="2023-02-20T01:28:31.399" v="435"/>
        <pc:sldMkLst>
          <pc:docMk/>
          <pc:sldMk cId="3548736052" sldId="290"/>
        </pc:sldMkLst>
        <pc:spChg chg="mod">
          <ac:chgData name="Rwitam Bandyopadhyay" userId="384ca036-9392-41d8-94fc-a96f43318821" providerId="ADAL" clId="{A676FBF3-D209-44DB-9899-0289122204AE}" dt="2023-02-20T01:10:42.245" v="186" actId="403"/>
          <ac:spMkLst>
            <pc:docMk/>
            <pc:sldMk cId="3548736052" sldId="290"/>
            <ac:spMk id="2" creationId="{494D8EFF-12F7-929A-9D27-8EE1DCFD0EB4}"/>
          </ac:spMkLst>
        </pc:spChg>
        <pc:spChg chg="del mod">
          <ac:chgData name="Rwitam Bandyopadhyay" userId="384ca036-9392-41d8-94fc-a96f43318821" providerId="ADAL" clId="{A676FBF3-D209-44DB-9899-0289122204AE}" dt="2023-02-20T01:15:39.522" v="316"/>
          <ac:spMkLst>
            <pc:docMk/>
            <pc:sldMk cId="3548736052" sldId="290"/>
            <ac:spMk id="3" creationId="{98874B49-E150-EC35-D8F1-0ED706C163AE}"/>
          </ac:spMkLst>
        </pc:spChg>
        <pc:spChg chg="mod">
          <ac:chgData name="Rwitam Bandyopadhyay" userId="384ca036-9392-41d8-94fc-a96f43318821" providerId="ADAL" clId="{A676FBF3-D209-44DB-9899-0289122204AE}" dt="2023-02-20T01:18:36.577" v="340" actId="20577"/>
          <ac:spMkLst>
            <pc:docMk/>
            <pc:sldMk cId="3548736052" sldId="290"/>
            <ac:spMk id="6" creationId="{9F4ECF5A-6C9B-A981-8E32-7FD411016FB9}"/>
          </ac:spMkLst>
        </pc:spChg>
        <pc:spChg chg="del mod">
          <ac:chgData name="Rwitam Bandyopadhyay" userId="384ca036-9392-41d8-94fc-a96f43318821" providerId="ADAL" clId="{A676FBF3-D209-44DB-9899-0289122204AE}" dt="2023-02-20T01:14:40.895" v="296" actId="478"/>
          <ac:spMkLst>
            <pc:docMk/>
            <pc:sldMk cId="3548736052" sldId="290"/>
            <ac:spMk id="7" creationId="{089B1765-3EE5-4611-9A09-F59103D0C179}"/>
          </ac:spMkLst>
        </pc:spChg>
        <pc:spChg chg="add mod">
          <ac:chgData name="Rwitam Bandyopadhyay" userId="384ca036-9392-41d8-94fc-a96f43318821" providerId="ADAL" clId="{A676FBF3-D209-44DB-9899-0289122204AE}" dt="2023-02-20T01:19:21.928" v="346" actId="1076"/>
          <ac:spMkLst>
            <pc:docMk/>
            <pc:sldMk cId="3548736052" sldId="290"/>
            <ac:spMk id="8" creationId="{20EE80F6-1AC1-C737-AA82-113112F8DC6F}"/>
          </ac:spMkLst>
        </pc:spChg>
        <pc:spChg chg="del mod">
          <ac:chgData name="Rwitam Bandyopadhyay" userId="384ca036-9392-41d8-94fc-a96f43318821" providerId="ADAL" clId="{A676FBF3-D209-44DB-9899-0289122204AE}" dt="2023-02-20T01:14:16.960" v="288"/>
          <ac:spMkLst>
            <pc:docMk/>
            <pc:sldMk cId="3548736052" sldId="290"/>
            <ac:spMk id="9" creationId="{CA0D5684-6566-D500-7E88-30326CF1A1D3}"/>
          </ac:spMkLst>
        </pc:spChg>
        <pc:spChg chg="add del mod">
          <ac:chgData name="Rwitam Bandyopadhyay" userId="384ca036-9392-41d8-94fc-a96f43318821" providerId="ADAL" clId="{A676FBF3-D209-44DB-9899-0289122204AE}" dt="2023-02-20T01:26:18.048" v="422" actId="478"/>
          <ac:spMkLst>
            <pc:docMk/>
            <pc:sldMk cId="3548736052" sldId="290"/>
            <ac:spMk id="10" creationId="{9E16BD8B-262F-1F89-1B7C-1DF7DF895FCE}"/>
          </ac:spMkLst>
        </pc:spChg>
        <pc:spChg chg="add del mod">
          <ac:chgData name="Rwitam Bandyopadhyay" userId="384ca036-9392-41d8-94fc-a96f43318821" providerId="ADAL" clId="{A676FBF3-D209-44DB-9899-0289122204AE}" dt="2023-02-20T01:26:16.377" v="421" actId="478"/>
          <ac:spMkLst>
            <pc:docMk/>
            <pc:sldMk cId="3548736052" sldId="290"/>
            <ac:spMk id="11" creationId="{B0465119-22A8-53E4-3CA3-325F953FBC38}"/>
          </ac:spMkLst>
        </pc:spChg>
        <pc:spChg chg="add del mod">
          <ac:chgData name="Rwitam Bandyopadhyay" userId="384ca036-9392-41d8-94fc-a96f43318821" providerId="ADAL" clId="{A676FBF3-D209-44DB-9899-0289122204AE}" dt="2023-02-20T01:26:15.133" v="420" actId="478"/>
          <ac:spMkLst>
            <pc:docMk/>
            <pc:sldMk cId="3548736052" sldId="290"/>
            <ac:spMk id="12" creationId="{CF6E14D7-7893-4739-58BE-A7318393BB77}"/>
          </ac:spMkLst>
        </pc:spChg>
        <pc:spChg chg="add mod">
          <ac:chgData name="Rwitam Bandyopadhyay" userId="384ca036-9392-41d8-94fc-a96f43318821" providerId="ADAL" clId="{A676FBF3-D209-44DB-9899-0289122204AE}" dt="2023-02-20T01:19:24.815" v="347" actId="1076"/>
          <ac:spMkLst>
            <pc:docMk/>
            <pc:sldMk cId="3548736052" sldId="290"/>
            <ac:spMk id="13" creationId="{AD310354-BC3B-D1C9-D34F-4B679A590715}"/>
          </ac:spMkLst>
        </pc:spChg>
        <pc:spChg chg="add del mod">
          <ac:chgData name="Rwitam Bandyopadhyay" userId="384ca036-9392-41d8-94fc-a96f43318821" providerId="ADAL" clId="{A676FBF3-D209-44DB-9899-0289122204AE}" dt="2023-02-20T01:25:46.193" v="412" actId="478"/>
          <ac:spMkLst>
            <pc:docMk/>
            <pc:sldMk cId="3548736052" sldId="290"/>
            <ac:spMk id="14" creationId="{995ADD5A-EC35-D458-8CBB-0C2998CBD71E}"/>
          </ac:spMkLst>
        </pc:spChg>
        <pc:spChg chg="add del mod">
          <ac:chgData name="Rwitam Bandyopadhyay" userId="384ca036-9392-41d8-94fc-a96f43318821" providerId="ADAL" clId="{A676FBF3-D209-44DB-9899-0289122204AE}" dt="2023-02-20T01:24:53.696" v="384"/>
          <ac:spMkLst>
            <pc:docMk/>
            <pc:sldMk cId="3548736052" sldId="290"/>
            <ac:spMk id="15" creationId="{2D5D831A-0E84-8843-FE3E-E5DD36FBD47F}"/>
          </ac:spMkLst>
        </pc:spChg>
        <pc:spChg chg="add del mod">
          <ac:chgData name="Rwitam Bandyopadhyay" userId="384ca036-9392-41d8-94fc-a96f43318821" providerId="ADAL" clId="{A676FBF3-D209-44DB-9899-0289122204AE}" dt="2023-02-20T01:24:53.375" v="382"/>
          <ac:spMkLst>
            <pc:docMk/>
            <pc:sldMk cId="3548736052" sldId="290"/>
            <ac:spMk id="16" creationId="{550E87A9-0661-E15A-F2E9-565C389AE2E8}"/>
          </ac:spMkLst>
        </pc:spChg>
        <pc:picChg chg="add del mod">
          <ac:chgData name="Rwitam Bandyopadhyay" userId="384ca036-9392-41d8-94fc-a96f43318821" providerId="ADAL" clId="{A676FBF3-D209-44DB-9899-0289122204AE}" dt="2023-02-20T01:26:12.338" v="419" actId="478"/>
          <ac:picMkLst>
            <pc:docMk/>
            <pc:sldMk cId="3548736052" sldId="290"/>
            <ac:picMk id="3074" creationId="{A64EA220-93D2-DBBD-8FC2-79D0C5471FBF}"/>
          </ac:picMkLst>
        </pc:picChg>
      </pc:sldChg>
      <pc:sldChg chg="modSp mod modNotesTx">
        <pc:chgData name="Rwitam Bandyopadhyay" userId="384ca036-9392-41d8-94fc-a96f43318821" providerId="ADAL" clId="{A676FBF3-D209-44DB-9899-0289122204AE}" dt="2023-02-20T19:15:14.313" v="3153" actId="20577"/>
        <pc:sldMkLst>
          <pc:docMk/>
          <pc:sldMk cId="1894979827" sldId="291"/>
        </pc:sldMkLst>
        <pc:spChg chg="mod">
          <ac:chgData name="Rwitam Bandyopadhyay" userId="384ca036-9392-41d8-94fc-a96f43318821" providerId="ADAL" clId="{A676FBF3-D209-44DB-9899-0289122204AE}" dt="2023-02-20T01:10:55.815" v="191" actId="1076"/>
          <ac:spMkLst>
            <pc:docMk/>
            <pc:sldMk cId="1894979827" sldId="291"/>
            <ac:spMk id="2" creationId="{494D8EFF-12F7-929A-9D27-8EE1DCFD0EB4}"/>
          </ac:spMkLst>
        </pc:spChg>
        <pc:spChg chg="mod">
          <ac:chgData name="Rwitam Bandyopadhyay" userId="384ca036-9392-41d8-94fc-a96f43318821" providerId="ADAL" clId="{A676FBF3-D209-44DB-9899-0289122204AE}" dt="2023-02-20T01:29:28.429" v="446" actId="14100"/>
          <ac:spMkLst>
            <pc:docMk/>
            <pc:sldMk cId="1894979827" sldId="291"/>
            <ac:spMk id="3" creationId="{98874B49-E150-EC35-D8F1-0ED706C163AE}"/>
          </ac:spMkLst>
        </pc:spChg>
        <pc:spChg chg="mod">
          <ac:chgData name="Rwitam Bandyopadhyay" userId="384ca036-9392-41d8-94fc-a96f43318821" providerId="ADAL" clId="{A676FBF3-D209-44DB-9899-0289122204AE}" dt="2023-02-20T00:51:23.672" v="63" actId="1076"/>
          <ac:spMkLst>
            <pc:docMk/>
            <pc:sldMk cId="1894979827" sldId="291"/>
            <ac:spMk id="6" creationId="{9F4ECF5A-6C9B-A981-8E32-7FD411016FB9}"/>
          </ac:spMkLst>
        </pc:spChg>
        <pc:spChg chg="mod">
          <ac:chgData name="Rwitam Bandyopadhyay" userId="384ca036-9392-41d8-94fc-a96f43318821" providerId="ADAL" clId="{A676FBF3-D209-44DB-9899-0289122204AE}" dt="2023-02-20T01:29:10.629" v="440" actId="1076"/>
          <ac:spMkLst>
            <pc:docMk/>
            <pc:sldMk cId="1894979827" sldId="291"/>
            <ac:spMk id="7" creationId="{089B1765-3EE5-4611-9A09-F59103D0C179}"/>
          </ac:spMkLst>
        </pc:spChg>
        <pc:graphicFrameChg chg="mod modGraphic">
          <ac:chgData name="Rwitam Bandyopadhyay" userId="384ca036-9392-41d8-94fc-a96f43318821" providerId="ADAL" clId="{A676FBF3-D209-44DB-9899-0289122204AE}" dt="2023-02-20T03:59:12.471" v="747" actId="14100"/>
          <ac:graphicFrameMkLst>
            <pc:docMk/>
            <pc:sldMk cId="1894979827" sldId="291"/>
            <ac:graphicFrameMk id="8" creationId="{118EC33B-7011-115A-D7E4-CF91D7DA25A9}"/>
          </ac:graphicFrameMkLst>
        </pc:graphicFrameChg>
      </pc:sldChg>
      <pc:sldChg chg="addSp delSp modSp mod modNotesTx">
        <pc:chgData name="Rwitam Bandyopadhyay" userId="384ca036-9392-41d8-94fc-a96f43318821" providerId="ADAL" clId="{A676FBF3-D209-44DB-9899-0289122204AE}" dt="2023-02-20T19:23:40.172" v="3433" actId="20577"/>
        <pc:sldMkLst>
          <pc:docMk/>
          <pc:sldMk cId="1360314023" sldId="292"/>
        </pc:sldMkLst>
        <pc:spChg chg="mod">
          <ac:chgData name="Rwitam Bandyopadhyay" userId="384ca036-9392-41d8-94fc-a96f43318821" providerId="ADAL" clId="{A676FBF3-D209-44DB-9899-0289122204AE}" dt="2023-02-20T01:30:04.315" v="457" actId="1076"/>
          <ac:spMkLst>
            <pc:docMk/>
            <pc:sldMk cId="1360314023" sldId="292"/>
            <ac:spMk id="3" creationId="{98874B49-E150-EC35-D8F1-0ED706C163AE}"/>
          </ac:spMkLst>
        </pc:spChg>
        <pc:spChg chg="mod">
          <ac:chgData name="Rwitam Bandyopadhyay" userId="384ca036-9392-41d8-94fc-a96f43318821" providerId="ADAL" clId="{A676FBF3-D209-44DB-9899-0289122204AE}" dt="2023-02-20T00:51:35.728" v="65" actId="1076"/>
          <ac:spMkLst>
            <pc:docMk/>
            <pc:sldMk cId="1360314023" sldId="292"/>
            <ac:spMk id="6" creationId="{9F4ECF5A-6C9B-A981-8E32-7FD411016FB9}"/>
          </ac:spMkLst>
        </pc:spChg>
        <pc:spChg chg="mod">
          <ac:chgData name="Rwitam Bandyopadhyay" userId="384ca036-9392-41d8-94fc-a96f43318821" providerId="ADAL" clId="{A676FBF3-D209-44DB-9899-0289122204AE}" dt="2023-02-20T01:29:50.646" v="451" actId="1076"/>
          <ac:spMkLst>
            <pc:docMk/>
            <pc:sldMk cId="1360314023" sldId="292"/>
            <ac:spMk id="7" creationId="{089B1765-3EE5-4611-9A09-F59103D0C179}"/>
          </ac:spMkLst>
        </pc:spChg>
        <pc:spChg chg="del">
          <ac:chgData name="Rwitam Bandyopadhyay" userId="384ca036-9392-41d8-94fc-a96f43318821" providerId="ADAL" clId="{A676FBF3-D209-44DB-9899-0289122204AE}" dt="2023-02-20T01:11:02.076" v="192" actId="478"/>
          <ac:spMkLst>
            <pc:docMk/>
            <pc:sldMk cId="1360314023" sldId="292"/>
            <ac:spMk id="8" creationId="{8868B12C-7742-E18C-80A1-64EF5BED8B25}"/>
          </ac:spMkLst>
        </pc:spChg>
        <pc:spChg chg="add mod">
          <ac:chgData name="Rwitam Bandyopadhyay" userId="384ca036-9392-41d8-94fc-a96f43318821" providerId="ADAL" clId="{A676FBF3-D209-44DB-9899-0289122204AE}" dt="2023-02-20T01:11:04.923" v="193"/>
          <ac:spMkLst>
            <pc:docMk/>
            <pc:sldMk cId="1360314023" sldId="292"/>
            <ac:spMk id="9" creationId="{C2E49ACE-2597-5CF5-D7BE-C4D4CA23DD92}"/>
          </ac:spMkLst>
        </pc:spChg>
        <pc:graphicFrameChg chg="mod modGraphic">
          <ac:chgData name="Rwitam Bandyopadhyay" userId="384ca036-9392-41d8-94fc-a96f43318821" providerId="ADAL" clId="{A676FBF3-D209-44DB-9899-0289122204AE}" dt="2023-02-20T03:59:34.482" v="748" actId="20577"/>
          <ac:graphicFrameMkLst>
            <pc:docMk/>
            <pc:sldMk cId="1360314023" sldId="292"/>
            <ac:graphicFrameMk id="2" creationId="{A3DB0EBE-7DEA-6E22-C6A1-7BC113CB0EED}"/>
          </ac:graphicFrameMkLst>
        </pc:graphicFrameChg>
      </pc:sldChg>
      <pc:sldChg chg="addSp delSp modSp mod modNotesTx">
        <pc:chgData name="Rwitam Bandyopadhyay" userId="384ca036-9392-41d8-94fc-a96f43318821" providerId="ADAL" clId="{A676FBF3-D209-44DB-9899-0289122204AE}" dt="2023-02-20T19:54:18.400" v="3882" actId="20577"/>
        <pc:sldMkLst>
          <pc:docMk/>
          <pc:sldMk cId="346034512" sldId="293"/>
        </pc:sldMkLst>
        <pc:spChg chg="add mod">
          <ac:chgData name="Rwitam Bandyopadhyay" userId="384ca036-9392-41d8-94fc-a96f43318821" providerId="ADAL" clId="{A676FBF3-D209-44DB-9899-0289122204AE}" dt="2023-02-20T03:34:14.578" v="694" actId="1076"/>
          <ac:spMkLst>
            <pc:docMk/>
            <pc:sldMk cId="346034512" sldId="293"/>
            <ac:spMk id="2" creationId="{A7B74292-9D93-1614-EBAB-14D3D98C4ED0}"/>
          </ac:spMkLst>
        </pc:spChg>
        <pc:spChg chg="mod">
          <ac:chgData name="Rwitam Bandyopadhyay" userId="384ca036-9392-41d8-94fc-a96f43318821" providerId="ADAL" clId="{A676FBF3-D209-44DB-9899-0289122204AE}" dt="2023-02-20T00:51:43.371" v="66" actId="1076"/>
          <ac:spMkLst>
            <pc:docMk/>
            <pc:sldMk cId="346034512" sldId="293"/>
            <ac:spMk id="6" creationId="{9F4ECF5A-6C9B-A981-8E32-7FD411016FB9}"/>
          </ac:spMkLst>
        </pc:spChg>
        <pc:spChg chg="del mod">
          <ac:chgData name="Rwitam Bandyopadhyay" userId="384ca036-9392-41d8-94fc-a96f43318821" providerId="ADAL" clId="{A676FBF3-D209-44DB-9899-0289122204AE}" dt="2023-02-20T01:31:39.404" v="464" actId="478"/>
          <ac:spMkLst>
            <pc:docMk/>
            <pc:sldMk cId="346034512" sldId="293"/>
            <ac:spMk id="7" creationId="{089B1765-3EE5-4611-9A09-F59103D0C179}"/>
          </ac:spMkLst>
        </pc:spChg>
        <pc:spChg chg="mod">
          <ac:chgData name="Rwitam Bandyopadhyay" userId="384ca036-9392-41d8-94fc-a96f43318821" providerId="ADAL" clId="{A676FBF3-D209-44DB-9899-0289122204AE}" dt="2023-02-20T01:31:58.218" v="475" actId="1076"/>
          <ac:spMkLst>
            <pc:docMk/>
            <pc:sldMk cId="346034512" sldId="293"/>
            <ac:spMk id="12" creationId="{B7BEEF28-3816-065F-45CB-CB15655F3B40}"/>
          </ac:spMkLst>
        </pc:spChg>
        <pc:spChg chg="mod">
          <ac:chgData name="Rwitam Bandyopadhyay" userId="384ca036-9392-41d8-94fc-a96f43318821" providerId="ADAL" clId="{A676FBF3-D209-44DB-9899-0289122204AE}" dt="2023-02-20T01:33:00.361" v="489" actId="20577"/>
          <ac:spMkLst>
            <pc:docMk/>
            <pc:sldMk cId="346034512" sldId="293"/>
            <ac:spMk id="13" creationId="{F6F83F7B-F426-64F7-56F2-92F39E954452}"/>
          </ac:spMkLst>
        </pc:spChg>
        <pc:picChg chg="mod">
          <ac:chgData name="Rwitam Bandyopadhyay" userId="384ca036-9392-41d8-94fc-a96f43318821" providerId="ADAL" clId="{A676FBF3-D209-44DB-9899-0289122204AE}" dt="2023-02-20T01:32:56.747" v="488" actId="14100"/>
          <ac:picMkLst>
            <pc:docMk/>
            <pc:sldMk cId="346034512" sldId="293"/>
            <ac:picMk id="5122" creationId="{72786062-83A9-A70A-14F1-A8A3F8FC052D}"/>
          </ac:picMkLst>
        </pc:picChg>
        <pc:picChg chg="mod">
          <ac:chgData name="Rwitam Bandyopadhyay" userId="384ca036-9392-41d8-94fc-a96f43318821" providerId="ADAL" clId="{A676FBF3-D209-44DB-9899-0289122204AE}" dt="2023-02-20T04:00:04.038" v="751" actId="1076"/>
          <ac:picMkLst>
            <pc:docMk/>
            <pc:sldMk cId="346034512" sldId="293"/>
            <ac:picMk id="5124" creationId="{55933F24-3355-27AF-B9B7-4D706E132BC9}"/>
          </ac:picMkLst>
        </pc:picChg>
      </pc:sldChg>
      <pc:sldChg chg="addSp delSp modSp mod modAnim modNotesTx">
        <pc:chgData name="Rwitam Bandyopadhyay" userId="384ca036-9392-41d8-94fc-a96f43318821" providerId="ADAL" clId="{A676FBF3-D209-44DB-9899-0289122204AE}" dt="2023-02-20T19:57:51.883" v="4142" actId="20577"/>
        <pc:sldMkLst>
          <pc:docMk/>
          <pc:sldMk cId="2160934109" sldId="294"/>
        </pc:sldMkLst>
        <pc:spChg chg="mod">
          <ac:chgData name="Rwitam Bandyopadhyay" userId="384ca036-9392-41d8-94fc-a96f43318821" providerId="ADAL" clId="{A676FBF3-D209-44DB-9899-0289122204AE}" dt="2023-02-20T03:36:06.244" v="696" actId="20577"/>
          <ac:spMkLst>
            <pc:docMk/>
            <pc:sldMk cId="2160934109" sldId="294"/>
            <ac:spMk id="2" creationId="{5E16F34E-45EE-776E-D8E5-F0E6DC0A4825}"/>
          </ac:spMkLst>
        </pc:spChg>
        <pc:spChg chg="mod">
          <ac:chgData name="Rwitam Bandyopadhyay" userId="384ca036-9392-41d8-94fc-a96f43318821" providerId="ADAL" clId="{A676FBF3-D209-44DB-9899-0289122204AE}" dt="2023-02-20T00:51:50.893" v="67" actId="1076"/>
          <ac:spMkLst>
            <pc:docMk/>
            <pc:sldMk cId="2160934109" sldId="294"/>
            <ac:spMk id="6" creationId="{9F4ECF5A-6C9B-A981-8E32-7FD411016FB9}"/>
          </ac:spMkLst>
        </pc:spChg>
        <pc:spChg chg="mod">
          <ac:chgData name="Rwitam Bandyopadhyay" userId="384ca036-9392-41d8-94fc-a96f43318821" providerId="ADAL" clId="{A676FBF3-D209-44DB-9899-0289122204AE}" dt="2023-02-20T01:34:12.314" v="515" actId="20577"/>
          <ac:spMkLst>
            <pc:docMk/>
            <pc:sldMk cId="2160934109" sldId="294"/>
            <ac:spMk id="7" creationId="{089B1765-3EE5-4611-9A09-F59103D0C179}"/>
          </ac:spMkLst>
        </pc:spChg>
        <pc:spChg chg="mod">
          <ac:chgData name="Rwitam Bandyopadhyay" userId="384ca036-9392-41d8-94fc-a96f43318821" providerId="ADAL" clId="{A676FBF3-D209-44DB-9899-0289122204AE}" dt="2023-02-20T01:33:43.979" v="500" actId="1076"/>
          <ac:spMkLst>
            <pc:docMk/>
            <pc:sldMk cId="2160934109" sldId="294"/>
            <ac:spMk id="12" creationId="{B7BEEF28-3816-065F-45CB-CB15655F3B40}"/>
          </ac:spMkLst>
        </pc:spChg>
        <pc:picChg chg="add mod">
          <ac:chgData name="Rwitam Bandyopadhyay" userId="384ca036-9392-41d8-94fc-a96f43318821" providerId="ADAL" clId="{A676FBF3-D209-44DB-9899-0289122204AE}" dt="2023-02-20T02:48:00.580" v="665" actId="1038"/>
          <ac:picMkLst>
            <pc:docMk/>
            <pc:sldMk cId="2160934109" sldId="294"/>
            <ac:picMk id="35" creationId="{58676813-8C4B-37AE-7886-26982FF98194}"/>
          </ac:picMkLst>
        </pc:picChg>
        <pc:picChg chg="mod">
          <ac:chgData name="Rwitam Bandyopadhyay" userId="384ca036-9392-41d8-94fc-a96f43318821" providerId="ADAL" clId="{A676FBF3-D209-44DB-9899-0289122204AE}" dt="2023-02-20T01:44:27.614" v="594" actId="1076"/>
          <ac:picMkLst>
            <pc:docMk/>
            <pc:sldMk cId="2160934109" sldId="294"/>
            <ac:picMk id="7170" creationId="{25BFAC94-2334-631B-D15D-6740BDAB2DE4}"/>
          </ac:picMkLst>
        </pc:picChg>
        <pc:cxnChg chg="add del mod">
          <ac:chgData name="Rwitam Bandyopadhyay" userId="384ca036-9392-41d8-94fc-a96f43318821" providerId="ADAL" clId="{A676FBF3-D209-44DB-9899-0289122204AE}" dt="2023-02-20T01:39:23.756" v="579" actId="478"/>
          <ac:cxnSpMkLst>
            <pc:docMk/>
            <pc:sldMk cId="2160934109" sldId="294"/>
            <ac:cxnSpMk id="8" creationId="{41E6CD6C-999B-840E-91A6-5CB0923B1330}"/>
          </ac:cxnSpMkLst>
        </pc:cxnChg>
        <pc:cxnChg chg="add del mod">
          <ac:chgData name="Rwitam Bandyopadhyay" userId="384ca036-9392-41d8-94fc-a96f43318821" providerId="ADAL" clId="{A676FBF3-D209-44DB-9899-0289122204AE}" dt="2023-02-20T01:40:02.648" v="582" actId="478"/>
          <ac:cxnSpMkLst>
            <pc:docMk/>
            <pc:sldMk cId="2160934109" sldId="294"/>
            <ac:cxnSpMk id="17" creationId="{E5604769-20CB-6B7F-FCB8-17CB400ECD2C}"/>
          </ac:cxnSpMkLst>
        </pc:cxnChg>
        <pc:cxnChg chg="add del mod">
          <ac:chgData name="Rwitam Bandyopadhyay" userId="384ca036-9392-41d8-94fc-a96f43318821" providerId="ADAL" clId="{A676FBF3-D209-44DB-9899-0289122204AE}" dt="2023-02-20T01:45:13.999" v="611" actId="478"/>
          <ac:cxnSpMkLst>
            <pc:docMk/>
            <pc:sldMk cId="2160934109" sldId="294"/>
            <ac:cxnSpMk id="20" creationId="{C7890B38-16B6-4B8B-226D-EC479759E32A}"/>
          </ac:cxnSpMkLst>
        </pc:cxnChg>
      </pc:sldChg>
      <pc:sldChg chg="delSp modSp mod modNotesTx">
        <pc:chgData name="Rwitam Bandyopadhyay" userId="384ca036-9392-41d8-94fc-a96f43318821" providerId="ADAL" clId="{A676FBF3-D209-44DB-9899-0289122204AE}" dt="2023-02-20T01:45:27.362" v="613" actId="20577"/>
        <pc:sldMkLst>
          <pc:docMk/>
          <pc:sldMk cId="1625369041" sldId="295"/>
        </pc:sldMkLst>
        <pc:spChg chg="mod">
          <ac:chgData name="Rwitam Bandyopadhyay" userId="384ca036-9392-41d8-94fc-a96f43318821" providerId="ADAL" clId="{A676FBF3-D209-44DB-9899-0289122204AE}" dt="2023-02-20T00:51:56.076" v="68" actId="1076"/>
          <ac:spMkLst>
            <pc:docMk/>
            <pc:sldMk cId="1625369041" sldId="295"/>
            <ac:spMk id="6" creationId="{9F4ECF5A-6C9B-A981-8E32-7FD411016FB9}"/>
          </ac:spMkLst>
        </pc:spChg>
        <pc:spChg chg="del mod">
          <ac:chgData name="Rwitam Bandyopadhyay" userId="384ca036-9392-41d8-94fc-a96f43318821" providerId="ADAL" clId="{A676FBF3-D209-44DB-9899-0289122204AE}" dt="2023-02-20T01:36:25.926" v="553" actId="478"/>
          <ac:spMkLst>
            <pc:docMk/>
            <pc:sldMk cId="1625369041" sldId="295"/>
            <ac:spMk id="7" creationId="{089B1765-3EE5-4611-9A09-F59103D0C179}"/>
          </ac:spMkLst>
        </pc:spChg>
        <pc:spChg chg="del mod">
          <ac:chgData name="Rwitam Bandyopadhyay" userId="384ca036-9392-41d8-94fc-a96f43318821" providerId="ADAL" clId="{A676FBF3-D209-44DB-9899-0289122204AE}" dt="2023-02-20T01:36:53.947" v="564"/>
          <ac:spMkLst>
            <pc:docMk/>
            <pc:sldMk cId="1625369041" sldId="295"/>
            <ac:spMk id="8" creationId="{084B895A-26E7-3314-60C6-3D4CAABFEAFB}"/>
          </ac:spMkLst>
        </pc:spChg>
        <pc:spChg chg="mod">
          <ac:chgData name="Rwitam Bandyopadhyay" userId="384ca036-9392-41d8-94fc-a96f43318821" providerId="ADAL" clId="{A676FBF3-D209-44DB-9899-0289122204AE}" dt="2023-02-20T01:45:27.362" v="613" actId="20577"/>
          <ac:spMkLst>
            <pc:docMk/>
            <pc:sldMk cId="1625369041" sldId="295"/>
            <ac:spMk id="9" creationId="{9E8A07B7-926B-E981-9D9A-C50ACC64EE3F}"/>
          </ac:spMkLst>
        </pc:spChg>
        <pc:picChg chg="mod">
          <ac:chgData name="Rwitam Bandyopadhyay" userId="384ca036-9392-41d8-94fc-a96f43318821" providerId="ADAL" clId="{A676FBF3-D209-44DB-9899-0289122204AE}" dt="2023-02-20T01:37:02.999" v="568" actId="1076"/>
          <ac:picMkLst>
            <pc:docMk/>
            <pc:sldMk cId="1625369041" sldId="295"/>
            <ac:picMk id="7170" creationId="{25BFAC94-2334-631B-D15D-6740BDAB2DE4}"/>
          </ac:picMkLst>
        </pc:picChg>
      </pc:sldChg>
      <pc:sldChg chg="delSp modSp mod modNotesTx">
        <pc:chgData name="Rwitam Bandyopadhyay" userId="384ca036-9392-41d8-94fc-a96f43318821" providerId="ADAL" clId="{A676FBF3-D209-44DB-9899-0289122204AE}" dt="2023-02-20T03:21:59.644" v="686" actId="6549"/>
        <pc:sldMkLst>
          <pc:docMk/>
          <pc:sldMk cId="4255542670" sldId="296"/>
        </pc:sldMkLst>
        <pc:spChg chg="mod">
          <ac:chgData name="Rwitam Bandyopadhyay" userId="384ca036-9392-41d8-94fc-a96f43318821" providerId="ADAL" clId="{A676FBF3-D209-44DB-9899-0289122204AE}" dt="2023-02-20T00:52:00.580" v="69" actId="1076"/>
          <ac:spMkLst>
            <pc:docMk/>
            <pc:sldMk cId="4255542670" sldId="296"/>
            <ac:spMk id="6" creationId="{9F4ECF5A-6C9B-A981-8E32-7FD411016FB9}"/>
          </ac:spMkLst>
        </pc:spChg>
        <pc:spChg chg="del mod">
          <ac:chgData name="Rwitam Bandyopadhyay" userId="384ca036-9392-41d8-94fc-a96f43318821" providerId="ADAL" clId="{A676FBF3-D209-44DB-9899-0289122204AE}" dt="2023-02-20T01:45:59.025" v="624" actId="478"/>
          <ac:spMkLst>
            <pc:docMk/>
            <pc:sldMk cId="4255542670" sldId="296"/>
            <ac:spMk id="7" creationId="{089B1765-3EE5-4611-9A09-F59103D0C179}"/>
          </ac:spMkLst>
        </pc:spChg>
        <pc:spChg chg="mod">
          <ac:chgData name="Rwitam Bandyopadhyay" userId="384ca036-9392-41d8-94fc-a96f43318821" providerId="ADAL" clId="{A676FBF3-D209-44DB-9899-0289122204AE}" dt="2023-02-20T03:21:59.644" v="686" actId="6549"/>
          <ac:spMkLst>
            <pc:docMk/>
            <pc:sldMk cId="4255542670" sldId="296"/>
            <ac:spMk id="8" creationId="{084B895A-26E7-3314-60C6-3D4CAABFEAFB}"/>
          </ac:spMkLst>
        </pc:spChg>
        <pc:spChg chg="mod">
          <ac:chgData name="Rwitam Bandyopadhyay" userId="384ca036-9392-41d8-94fc-a96f43318821" providerId="ADAL" clId="{A676FBF3-D209-44DB-9899-0289122204AE}" dt="2023-02-20T01:45:44.183" v="619" actId="404"/>
          <ac:spMkLst>
            <pc:docMk/>
            <pc:sldMk cId="4255542670" sldId="296"/>
            <ac:spMk id="9" creationId="{9E8A07B7-926B-E981-9D9A-C50ACC64EE3F}"/>
          </ac:spMkLst>
        </pc:spChg>
        <pc:picChg chg="mod">
          <ac:chgData name="Rwitam Bandyopadhyay" userId="384ca036-9392-41d8-94fc-a96f43318821" providerId="ADAL" clId="{A676FBF3-D209-44DB-9899-0289122204AE}" dt="2023-02-20T01:47:01.585" v="643" actId="1076"/>
          <ac:picMkLst>
            <pc:docMk/>
            <pc:sldMk cId="4255542670" sldId="296"/>
            <ac:picMk id="3" creationId="{E6A33E2E-CC69-069D-A3B0-3C5FD158DB9A}"/>
          </ac:picMkLst>
        </pc:picChg>
      </pc:sldChg>
      <pc:sldChg chg="addSp delSp modSp mod modNotesTx">
        <pc:chgData name="Rwitam Bandyopadhyay" userId="384ca036-9392-41d8-94fc-a96f43318821" providerId="ADAL" clId="{A676FBF3-D209-44DB-9899-0289122204AE}" dt="2023-02-20T04:02:22.787" v="806" actId="14100"/>
        <pc:sldMkLst>
          <pc:docMk/>
          <pc:sldMk cId="1553285822" sldId="297"/>
        </pc:sldMkLst>
        <pc:spChg chg="mod">
          <ac:chgData name="Rwitam Bandyopadhyay" userId="384ca036-9392-41d8-94fc-a96f43318821" providerId="ADAL" clId="{A676FBF3-D209-44DB-9899-0289122204AE}" dt="2023-02-20T00:52:05.384" v="70" actId="1076"/>
          <ac:spMkLst>
            <pc:docMk/>
            <pc:sldMk cId="1553285822" sldId="297"/>
            <ac:spMk id="6" creationId="{9F4ECF5A-6C9B-A981-8E32-7FD411016FB9}"/>
          </ac:spMkLst>
        </pc:spChg>
        <pc:spChg chg="del mod">
          <ac:chgData name="Rwitam Bandyopadhyay" userId="384ca036-9392-41d8-94fc-a96f43318821" providerId="ADAL" clId="{A676FBF3-D209-44DB-9899-0289122204AE}" dt="2023-02-20T02:39:48.045" v="648" actId="478"/>
          <ac:spMkLst>
            <pc:docMk/>
            <pc:sldMk cId="1553285822" sldId="297"/>
            <ac:spMk id="7" creationId="{089B1765-3EE5-4611-9A09-F59103D0C179}"/>
          </ac:spMkLst>
        </pc:spChg>
        <pc:spChg chg="mod">
          <ac:chgData name="Rwitam Bandyopadhyay" userId="384ca036-9392-41d8-94fc-a96f43318821" providerId="ADAL" clId="{A676FBF3-D209-44DB-9899-0289122204AE}" dt="2023-02-20T03:33:14.578" v="690" actId="1076"/>
          <ac:spMkLst>
            <pc:docMk/>
            <pc:sldMk cId="1553285822" sldId="297"/>
            <ac:spMk id="9" creationId="{9E8A07B7-926B-E981-9D9A-C50ACC64EE3F}"/>
          </ac:spMkLst>
        </pc:spChg>
        <pc:spChg chg="add mod">
          <ac:chgData name="Rwitam Bandyopadhyay" userId="384ca036-9392-41d8-94fc-a96f43318821" providerId="ADAL" clId="{A676FBF3-D209-44DB-9899-0289122204AE}" dt="2023-02-20T04:01:11.088" v="768" actId="113"/>
          <ac:spMkLst>
            <pc:docMk/>
            <pc:sldMk cId="1553285822" sldId="297"/>
            <ac:spMk id="11" creationId="{84EC4B5A-02EC-77C4-4065-6A8F1FDB305E}"/>
          </ac:spMkLst>
        </pc:spChg>
        <pc:spChg chg="add mod">
          <ac:chgData name="Rwitam Bandyopadhyay" userId="384ca036-9392-41d8-94fc-a96f43318821" providerId="ADAL" clId="{A676FBF3-D209-44DB-9899-0289122204AE}" dt="2023-02-20T04:01:36.774" v="796" actId="1076"/>
          <ac:spMkLst>
            <pc:docMk/>
            <pc:sldMk cId="1553285822" sldId="297"/>
            <ac:spMk id="12" creationId="{D901E452-366E-AE5E-D941-95250D788273}"/>
          </ac:spMkLst>
        </pc:spChg>
        <pc:picChg chg="add mod">
          <ac:chgData name="Rwitam Bandyopadhyay" userId="384ca036-9392-41d8-94fc-a96f43318821" providerId="ADAL" clId="{A676FBF3-D209-44DB-9899-0289122204AE}" dt="2023-02-20T04:02:15.894" v="805" actId="1076"/>
          <ac:picMkLst>
            <pc:docMk/>
            <pc:sldMk cId="1553285822" sldId="297"/>
            <ac:picMk id="1026" creationId="{E8D49057-DA99-A614-C3A6-D7DC649A6BD0}"/>
          </ac:picMkLst>
        </pc:picChg>
        <pc:picChg chg="mod">
          <ac:chgData name="Rwitam Bandyopadhyay" userId="384ca036-9392-41d8-94fc-a96f43318821" providerId="ADAL" clId="{A676FBF3-D209-44DB-9899-0289122204AE}" dt="2023-02-20T04:02:22.787" v="806" actId="14100"/>
          <ac:picMkLst>
            <pc:docMk/>
            <pc:sldMk cId="1553285822" sldId="297"/>
            <ac:picMk id="2050" creationId="{8B6ACF1E-3CBE-2FE4-A409-F2D487A31D40}"/>
          </ac:picMkLst>
        </pc:picChg>
        <pc:cxnChg chg="add mod">
          <ac:chgData name="Rwitam Bandyopadhyay" userId="384ca036-9392-41d8-94fc-a96f43318821" providerId="ADAL" clId="{A676FBF3-D209-44DB-9899-0289122204AE}" dt="2023-02-20T04:01:52.085" v="799" actId="1076"/>
          <ac:cxnSpMkLst>
            <pc:docMk/>
            <pc:sldMk cId="1553285822" sldId="297"/>
            <ac:cxnSpMk id="3" creationId="{43E60388-FC42-F9FE-88E5-13CA4EEA1AA6}"/>
          </ac:cxnSpMkLst>
        </pc:cxnChg>
      </pc:sldChg>
      <pc:sldChg chg="modSp mod">
        <pc:chgData name="Rwitam Bandyopadhyay" userId="384ca036-9392-41d8-94fc-a96f43318821" providerId="ADAL" clId="{A676FBF3-D209-44DB-9899-0289122204AE}" dt="2023-02-20T17:40:58.694" v="823" actId="2711"/>
        <pc:sldMkLst>
          <pc:docMk/>
          <pc:sldMk cId="1506942214" sldId="299"/>
        </pc:sldMkLst>
        <pc:spChg chg="mod">
          <ac:chgData name="Rwitam Bandyopadhyay" userId="384ca036-9392-41d8-94fc-a96f43318821" providerId="ADAL" clId="{A676FBF3-D209-44DB-9899-0289122204AE}" dt="2023-02-20T17:40:58.694" v="823" actId="2711"/>
          <ac:spMkLst>
            <pc:docMk/>
            <pc:sldMk cId="1506942214" sldId="299"/>
            <ac:spMk id="3" creationId="{4021E30B-3F73-3D4B-B22E-DFCD13F0982C}"/>
          </ac:spMkLst>
        </pc:spChg>
      </pc:sldChg>
      <pc:sldChg chg="addSp delSp modSp add mod modTransition">
        <pc:chgData name="Rwitam Bandyopadhyay" userId="384ca036-9392-41d8-94fc-a96f43318821" providerId="ADAL" clId="{A676FBF3-D209-44DB-9899-0289122204AE}" dt="2023-02-20T01:27:10.294" v="428"/>
        <pc:sldMkLst>
          <pc:docMk/>
          <pc:sldMk cId="2782895931" sldId="318"/>
        </pc:sldMkLst>
        <pc:spChg chg="del">
          <ac:chgData name="Rwitam Bandyopadhyay" userId="384ca036-9392-41d8-94fc-a96f43318821" providerId="ADAL" clId="{A676FBF3-D209-44DB-9899-0289122204AE}" dt="2023-02-20T01:26:04.937" v="417" actId="478"/>
          <ac:spMkLst>
            <pc:docMk/>
            <pc:sldMk cId="2782895931" sldId="318"/>
            <ac:spMk id="8" creationId="{20EE80F6-1AC1-C737-AA82-113112F8DC6F}"/>
          </ac:spMkLst>
        </pc:spChg>
        <pc:spChg chg="add del">
          <ac:chgData name="Rwitam Bandyopadhyay" userId="384ca036-9392-41d8-94fc-a96f43318821" providerId="ADAL" clId="{A676FBF3-D209-44DB-9899-0289122204AE}" dt="2023-02-20T01:26:02.282" v="416" actId="478"/>
          <ac:spMkLst>
            <pc:docMk/>
            <pc:sldMk cId="2782895931" sldId="318"/>
            <ac:spMk id="10" creationId="{9E16BD8B-262F-1F89-1B7C-1DF7DF895FCE}"/>
          </ac:spMkLst>
        </pc:spChg>
        <pc:spChg chg="del">
          <ac:chgData name="Rwitam Bandyopadhyay" userId="384ca036-9392-41d8-94fc-a96f43318821" providerId="ADAL" clId="{A676FBF3-D209-44DB-9899-0289122204AE}" dt="2023-02-20T01:25:58.634" v="414" actId="478"/>
          <ac:spMkLst>
            <pc:docMk/>
            <pc:sldMk cId="2782895931" sldId="318"/>
            <ac:spMk id="11" creationId="{B0465119-22A8-53E4-3CA3-325F953FBC38}"/>
          </ac:spMkLst>
        </pc:spChg>
        <pc:spChg chg="del">
          <ac:chgData name="Rwitam Bandyopadhyay" userId="384ca036-9392-41d8-94fc-a96f43318821" providerId="ADAL" clId="{A676FBF3-D209-44DB-9899-0289122204AE}" dt="2023-02-20T01:25:57.667" v="413" actId="478"/>
          <ac:spMkLst>
            <pc:docMk/>
            <pc:sldMk cId="2782895931" sldId="318"/>
            <ac:spMk id="12" creationId="{CF6E14D7-7893-4739-58BE-A7318393BB77}"/>
          </ac:spMkLst>
        </pc:spChg>
        <pc:spChg chg="mod">
          <ac:chgData name="Rwitam Bandyopadhyay" userId="384ca036-9392-41d8-94fc-a96f43318821" providerId="ADAL" clId="{A676FBF3-D209-44DB-9899-0289122204AE}" dt="2023-02-20T01:26:24.473" v="423"/>
          <ac:spMkLst>
            <pc:docMk/>
            <pc:sldMk cId="2782895931" sldId="318"/>
            <ac:spMk id="13" creationId="{AD310354-BC3B-D1C9-D34F-4B679A590715}"/>
          </ac:spMkLst>
        </pc:spChg>
        <pc:spChg chg="del">
          <ac:chgData name="Rwitam Bandyopadhyay" userId="384ca036-9392-41d8-94fc-a96f43318821" providerId="ADAL" clId="{A676FBF3-D209-44DB-9899-0289122204AE}" dt="2023-02-20T01:25:43.815" v="411" actId="478"/>
          <ac:spMkLst>
            <pc:docMk/>
            <pc:sldMk cId="2782895931" sldId="318"/>
            <ac:spMk id="14" creationId="{995ADD5A-EC35-D458-8CBB-0C2998CBD71E}"/>
          </ac:spMkLst>
        </pc:spChg>
      </pc:sldChg>
      <pc:sldChg chg="delSp modSp add mod modTransition modNotesTx">
        <pc:chgData name="Rwitam Bandyopadhyay" userId="384ca036-9392-41d8-94fc-a96f43318821" providerId="ADAL" clId="{A676FBF3-D209-44DB-9899-0289122204AE}" dt="2023-02-20T04:15:22.842" v="808"/>
        <pc:sldMkLst>
          <pc:docMk/>
          <pc:sldMk cId="3518772718" sldId="319"/>
        </pc:sldMkLst>
        <pc:spChg chg="del">
          <ac:chgData name="Rwitam Bandyopadhyay" userId="384ca036-9392-41d8-94fc-a96f43318821" providerId="ADAL" clId="{A676FBF3-D209-44DB-9899-0289122204AE}" dt="2023-02-20T01:26:36.083" v="425" actId="478"/>
          <ac:spMkLst>
            <pc:docMk/>
            <pc:sldMk cId="3518772718" sldId="319"/>
            <ac:spMk id="8" creationId="{20EE80F6-1AC1-C737-AA82-113112F8DC6F}"/>
          </ac:spMkLst>
        </pc:spChg>
        <pc:spChg chg="del">
          <ac:chgData name="Rwitam Bandyopadhyay" userId="384ca036-9392-41d8-94fc-a96f43318821" providerId="ADAL" clId="{A676FBF3-D209-44DB-9899-0289122204AE}" dt="2023-02-20T01:26:39.446" v="426" actId="478"/>
          <ac:spMkLst>
            <pc:docMk/>
            <pc:sldMk cId="3518772718" sldId="319"/>
            <ac:spMk id="10" creationId="{9E16BD8B-262F-1F89-1B7C-1DF7DF895FCE}"/>
          </ac:spMkLst>
        </pc:spChg>
        <pc:spChg chg="del">
          <ac:chgData name="Rwitam Bandyopadhyay" userId="384ca036-9392-41d8-94fc-a96f43318821" providerId="ADAL" clId="{A676FBF3-D209-44DB-9899-0289122204AE}" dt="2023-02-20T01:26:40.863" v="427" actId="478"/>
          <ac:spMkLst>
            <pc:docMk/>
            <pc:sldMk cId="3518772718" sldId="319"/>
            <ac:spMk id="12" creationId="{CF6E14D7-7893-4739-58BE-A7318393BB77}"/>
          </ac:spMkLst>
        </pc:spChg>
        <pc:spChg chg="mod">
          <ac:chgData name="Rwitam Bandyopadhyay" userId="384ca036-9392-41d8-94fc-a96f43318821" providerId="ADAL" clId="{A676FBF3-D209-44DB-9899-0289122204AE}" dt="2023-02-20T01:26:33.317" v="424"/>
          <ac:spMkLst>
            <pc:docMk/>
            <pc:sldMk cId="3518772718" sldId="319"/>
            <ac:spMk id="13" creationId="{AD310354-BC3B-D1C9-D34F-4B679A590715}"/>
          </ac:spMkLst>
        </pc:spChg>
        <pc:spChg chg="del">
          <ac:chgData name="Rwitam Bandyopadhyay" userId="384ca036-9392-41d8-94fc-a96f43318821" providerId="ADAL" clId="{A676FBF3-D209-44DB-9899-0289122204AE}" dt="2023-02-20T01:25:41.412" v="410" actId="478"/>
          <ac:spMkLst>
            <pc:docMk/>
            <pc:sldMk cId="3518772718" sldId="319"/>
            <ac:spMk id="14" creationId="{995ADD5A-EC35-D458-8CBB-0C2998CBD71E}"/>
          </ac:spMkLst>
        </pc:spChg>
      </pc:sldChg>
      <pc:sldChg chg="addSp delSp modSp add mod modTransition">
        <pc:chgData name="Rwitam Bandyopadhyay" userId="384ca036-9392-41d8-94fc-a96f43318821" providerId="ADAL" clId="{A676FBF3-D209-44DB-9899-0289122204AE}" dt="2023-02-20T01:27:16.244" v="430"/>
        <pc:sldMkLst>
          <pc:docMk/>
          <pc:sldMk cId="725365028" sldId="320"/>
        </pc:sldMkLst>
        <pc:spChg chg="del">
          <ac:chgData name="Rwitam Bandyopadhyay" userId="384ca036-9392-41d8-94fc-a96f43318821" providerId="ADAL" clId="{A676FBF3-D209-44DB-9899-0289122204AE}" dt="2023-02-20T01:25:15.865" v="399" actId="478"/>
          <ac:spMkLst>
            <pc:docMk/>
            <pc:sldMk cId="725365028" sldId="320"/>
            <ac:spMk id="8" creationId="{20EE80F6-1AC1-C737-AA82-113112F8DC6F}"/>
          </ac:spMkLst>
        </pc:spChg>
        <pc:spChg chg="add del">
          <ac:chgData name="Rwitam Bandyopadhyay" userId="384ca036-9392-41d8-94fc-a96f43318821" providerId="ADAL" clId="{A676FBF3-D209-44DB-9899-0289122204AE}" dt="2023-02-20T01:25:22.543" v="402" actId="478"/>
          <ac:spMkLst>
            <pc:docMk/>
            <pc:sldMk cId="725365028" sldId="320"/>
            <ac:spMk id="10" creationId="{9E16BD8B-262F-1F89-1B7C-1DF7DF895FCE}"/>
          </ac:spMkLst>
        </pc:spChg>
        <pc:spChg chg="del">
          <ac:chgData name="Rwitam Bandyopadhyay" userId="384ca036-9392-41d8-94fc-a96f43318821" providerId="ADAL" clId="{A676FBF3-D209-44DB-9899-0289122204AE}" dt="2023-02-20T01:25:24.145" v="403" actId="478"/>
          <ac:spMkLst>
            <pc:docMk/>
            <pc:sldMk cId="725365028" sldId="320"/>
            <ac:spMk id="11" creationId="{B0465119-22A8-53E4-3CA3-325F953FBC38}"/>
          </ac:spMkLst>
        </pc:spChg>
        <pc:spChg chg="mod">
          <ac:chgData name="Rwitam Bandyopadhyay" userId="384ca036-9392-41d8-94fc-a96f43318821" providerId="ADAL" clId="{A676FBF3-D209-44DB-9899-0289122204AE}" dt="2023-02-20T01:25:37.757" v="409"/>
          <ac:spMkLst>
            <pc:docMk/>
            <pc:sldMk cId="725365028" sldId="320"/>
            <ac:spMk id="13" creationId="{AD310354-BC3B-D1C9-D34F-4B679A590715}"/>
          </ac:spMkLst>
        </pc:spChg>
        <pc:spChg chg="del mod">
          <ac:chgData name="Rwitam Bandyopadhyay" userId="384ca036-9392-41d8-94fc-a96f43318821" providerId="ADAL" clId="{A676FBF3-D209-44DB-9899-0289122204AE}" dt="2023-02-20T01:25:36.495" v="408" actId="478"/>
          <ac:spMkLst>
            <pc:docMk/>
            <pc:sldMk cId="725365028" sldId="320"/>
            <ac:spMk id="14" creationId="{995ADD5A-EC35-D458-8CBB-0C2998CBD71E}"/>
          </ac:spMkLst>
        </pc:spChg>
        <pc:picChg chg="add del">
          <ac:chgData name="Rwitam Bandyopadhyay" userId="384ca036-9392-41d8-94fc-a96f43318821" providerId="ADAL" clId="{A676FBF3-D209-44DB-9899-0289122204AE}" dt="2023-02-20T01:25:18.950" v="401" actId="478"/>
          <ac:picMkLst>
            <pc:docMk/>
            <pc:sldMk cId="725365028" sldId="320"/>
            <ac:picMk id="3074" creationId="{A64EA220-93D2-DBBD-8FC2-79D0C5471FBF}"/>
          </ac:picMkLst>
        </pc:picChg>
      </pc:sldChg>
      <pc:sldChg chg="delSp add del">
        <pc:chgData name="Rwitam Bandyopadhyay" userId="384ca036-9392-41d8-94fc-a96f43318821" providerId="ADAL" clId="{A676FBF3-D209-44DB-9899-0289122204AE}" dt="2023-02-20T03:45:18.272" v="699" actId="47"/>
        <pc:sldMkLst>
          <pc:docMk/>
          <pc:sldMk cId="1799722423" sldId="321"/>
        </pc:sldMkLst>
        <pc:picChg chg="del">
          <ac:chgData name="Rwitam Bandyopadhyay" userId="384ca036-9392-41d8-94fc-a96f43318821" providerId="ADAL" clId="{A676FBF3-D209-44DB-9899-0289122204AE}" dt="2023-02-20T03:43:13.294" v="698" actId="478"/>
          <ac:picMkLst>
            <pc:docMk/>
            <pc:sldMk cId="1799722423" sldId="321"/>
            <ac:picMk id="2050" creationId="{8B6ACF1E-3CBE-2FE4-A409-F2D487A31D40}"/>
          </ac:picMkLst>
        </pc:picChg>
      </pc:sldChg>
      <pc:sldChg chg="addSp modSp add mod">
        <pc:chgData name="Rwitam Bandyopadhyay" userId="384ca036-9392-41d8-94fc-a96f43318821" providerId="ADAL" clId="{A676FBF3-D209-44DB-9899-0289122204AE}" dt="2023-02-20T04:25:32.649" v="814" actId="20577"/>
        <pc:sldMkLst>
          <pc:docMk/>
          <pc:sldMk cId="3698665184" sldId="321"/>
        </pc:sldMkLst>
        <pc:spChg chg="add mod">
          <ac:chgData name="Rwitam Bandyopadhyay" userId="384ca036-9392-41d8-94fc-a96f43318821" providerId="ADAL" clId="{A676FBF3-D209-44DB-9899-0289122204AE}" dt="2023-02-20T03:45:54.104" v="705"/>
          <ac:spMkLst>
            <pc:docMk/>
            <pc:sldMk cId="3698665184" sldId="321"/>
            <ac:spMk id="2" creationId="{3905F64C-43B0-CCE2-BFFC-250220ADCAD3}"/>
          </ac:spMkLst>
        </pc:spChg>
        <pc:spChg chg="mod">
          <ac:chgData name="Rwitam Bandyopadhyay" userId="384ca036-9392-41d8-94fc-a96f43318821" providerId="ADAL" clId="{A676FBF3-D209-44DB-9899-0289122204AE}" dt="2023-02-20T04:25:32.649" v="814" actId="20577"/>
          <ac:spMkLst>
            <pc:docMk/>
            <pc:sldMk cId="3698665184" sldId="321"/>
            <ac:spMk id="6" creationId="{9F4ECF5A-6C9B-A981-8E32-7FD411016FB9}"/>
          </ac:spMkLst>
        </pc:spChg>
        <pc:picChg chg="mod">
          <ac:chgData name="Rwitam Bandyopadhyay" userId="384ca036-9392-41d8-94fc-a96f43318821" providerId="ADAL" clId="{A676FBF3-D209-44DB-9899-0289122204AE}" dt="2023-02-20T03:45:28.777" v="703" actId="1076"/>
          <ac:picMkLst>
            <pc:docMk/>
            <pc:sldMk cId="3698665184" sldId="321"/>
            <ac:picMk id="2050" creationId="{8B6ACF1E-3CBE-2FE4-A409-F2D487A31D40}"/>
          </ac:picMkLst>
        </pc:picChg>
      </pc:sldChg>
      <pc:sldChg chg="modSp add mod">
        <pc:chgData name="Rwitam Bandyopadhyay" userId="384ca036-9392-41d8-94fc-a96f43318821" providerId="ADAL" clId="{A676FBF3-D209-44DB-9899-0289122204AE}" dt="2023-02-20T04:25:36.577" v="818" actId="20577"/>
        <pc:sldMkLst>
          <pc:docMk/>
          <pc:sldMk cId="3746164384" sldId="322"/>
        </pc:sldMkLst>
        <pc:spChg chg="mod">
          <ac:chgData name="Rwitam Bandyopadhyay" userId="384ca036-9392-41d8-94fc-a96f43318821" providerId="ADAL" clId="{A676FBF3-D209-44DB-9899-0289122204AE}" dt="2023-02-20T03:47:52.134" v="709" actId="313"/>
          <ac:spMkLst>
            <pc:docMk/>
            <pc:sldMk cId="3746164384" sldId="322"/>
            <ac:spMk id="2" creationId="{3905F64C-43B0-CCE2-BFFC-250220ADCAD3}"/>
          </ac:spMkLst>
        </pc:spChg>
        <pc:spChg chg="mod">
          <ac:chgData name="Rwitam Bandyopadhyay" userId="384ca036-9392-41d8-94fc-a96f43318821" providerId="ADAL" clId="{A676FBF3-D209-44DB-9899-0289122204AE}" dt="2023-02-20T04:25:36.577" v="818" actId="20577"/>
          <ac:spMkLst>
            <pc:docMk/>
            <pc:sldMk cId="3746164384" sldId="322"/>
            <ac:spMk id="6" creationId="{9F4ECF5A-6C9B-A981-8E32-7FD411016FB9}"/>
          </ac:spMkLst>
        </pc:spChg>
        <pc:picChg chg="mod">
          <ac:chgData name="Rwitam Bandyopadhyay" userId="384ca036-9392-41d8-94fc-a96f43318821" providerId="ADAL" clId="{A676FBF3-D209-44DB-9899-0289122204AE}" dt="2023-02-20T03:47:41.671" v="707" actId="14826"/>
          <ac:picMkLst>
            <pc:docMk/>
            <pc:sldMk cId="3746164384" sldId="322"/>
            <ac:picMk id="2050" creationId="{8B6ACF1E-3CBE-2FE4-A409-F2D487A31D40}"/>
          </ac:picMkLst>
        </pc:picChg>
      </pc:sldChg>
      <pc:sldChg chg="modSp add mod">
        <pc:chgData name="Rwitam Bandyopadhyay" userId="384ca036-9392-41d8-94fc-a96f43318821" providerId="ADAL" clId="{A676FBF3-D209-44DB-9899-0289122204AE}" dt="2023-02-20T04:25:40.671" v="822" actId="20577"/>
        <pc:sldMkLst>
          <pc:docMk/>
          <pc:sldMk cId="793451898" sldId="323"/>
        </pc:sldMkLst>
        <pc:spChg chg="mod">
          <ac:chgData name="Rwitam Bandyopadhyay" userId="384ca036-9392-41d8-94fc-a96f43318821" providerId="ADAL" clId="{A676FBF3-D209-44DB-9899-0289122204AE}" dt="2023-02-20T03:48:41.172" v="711"/>
          <ac:spMkLst>
            <pc:docMk/>
            <pc:sldMk cId="793451898" sldId="323"/>
            <ac:spMk id="2" creationId="{3905F64C-43B0-CCE2-BFFC-250220ADCAD3}"/>
          </ac:spMkLst>
        </pc:spChg>
        <pc:spChg chg="mod">
          <ac:chgData name="Rwitam Bandyopadhyay" userId="384ca036-9392-41d8-94fc-a96f43318821" providerId="ADAL" clId="{A676FBF3-D209-44DB-9899-0289122204AE}" dt="2023-02-20T04:25:40.671" v="822" actId="20577"/>
          <ac:spMkLst>
            <pc:docMk/>
            <pc:sldMk cId="793451898" sldId="323"/>
            <ac:spMk id="6" creationId="{9F4ECF5A-6C9B-A981-8E32-7FD411016FB9}"/>
          </ac:spMkLst>
        </pc:spChg>
        <pc:picChg chg="mod">
          <ac:chgData name="Rwitam Bandyopadhyay" userId="384ca036-9392-41d8-94fc-a96f43318821" providerId="ADAL" clId="{A676FBF3-D209-44DB-9899-0289122204AE}" dt="2023-02-20T03:48:46.268" v="712" actId="14826"/>
          <ac:picMkLst>
            <pc:docMk/>
            <pc:sldMk cId="793451898" sldId="323"/>
            <ac:picMk id="2050" creationId="{8B6ACF1E-3CBE-2FE4-A409-F2D487A31D40}"/>
          </ac:picMkLst>
        </pc:picChg>
      </pc:sldChg>
      <pc:sldChg chg="modSp mod">
        <pc:chgData name="Rwitam Bandyopadhyay" userId="384ca036-9392-41d8-94fc-a96f43318821" providerId="ADAL" clId="{A676FBF3-D209-44DB-9899-0289122204AE}" dt="2023-02-20T17:41:22.313" v="847" actId="20577"/>
        <pc:sldMkLst>
          <pc:docMk/>
          <pc:sldMk cId="2883552640" sldId="325"/>
        </pc:sldMkLst>
        <pc:spChg chg="mod">
          <ac:chgData name="Rwitam Bandyopadhyay" userId="384ca036-9392-41d8-94fc-a96f43318821" providerId="ADAL" clId="{A676FBF3-D209-44DB-9899-0289122204AE}" dt="2023-02-20T17:41:22.313" v="847" actId="20577"/>
          <ac:spMkLst>
            <pc:docMk/>
            <pc:sldMk cId="2883552640" sldId="325"/>
            <ac:spMk id="2" creationId="{F5FE40C7-BC0B-F34A-A2BE-61620CFD36AF}"/>
          </ac:spMkLst>
        </pc:spChg>
      </pc:sldChg>
      <pc:sldMasterChg chg="modSldLayout">
        <pc:chgData name="Rwitam Bandyopadhyay" userId="384ca036-9392-41d8-94fc-a96f43318821" providerId="ADAL" clId="{A676FBF3-D209-44DB-9899-0289122204AE}" dt="2023-02-20T01:42:24.149" v="585" actId="1035"/>
        <pc:sldMasterMkLst>
          <pc:docMk/>
          <pc:sldMasterMk cId="3595336832" sldId="2147483708"/>
        </pc:sldMasterMkLst>
        <pc:sldLayoutChg chg="modSp mod">
          <pc:chgData name="Rwitam Bandyopadhyay" userId="384ca036-9392-41d8-94fc-a96f43318821" providerId="ADAL" clId="{A676FBF3-D209-44DB-9899-0289122204AE}" dt="2023-02-20T01:42:24.149" v="585" actId="1035"/>
          <pc:sldLayoutMkLst>
            <pc:docMk/>
            <pc:sldMasterMk cId="3595336832" sldId="2147483708"/>
            <pc:sldLayoutMk cId="1406754891" sldId="2147483720"/>
          </pc:sldLayoutMkLst>
          <pc:picChg chg="mod">
            <ac:chgData name="Rwitam Bandyopadhyay" userId="384ca036-9392-41d8-94fc-a96f43318821" providerId="ADAL" clId="{A676FBF3-D209-44DB-9899-0289122204AE}" dt="2023-02-20T01:42:24.149" v="585" actId="1035"/>
            <ac:picMkLst>
              <pc:docMk/>
              <pc:sldMasterMk cId="3595336832" sldId="2147483708"/>
              <pc:sldLayoutMk cId="1406754891" sldId="2147483720"/>
              <ac:picMk id="27" creationId="{6283C7A5-FA96-634B-82F6-99BF44D20F7C}"/>
            </ac:picMkLst>
          </pc:picChg>
        </pc:sldLayoutChg>
      </pc:sldMasterChg>
    </pc:docChg>
  </pc:docChgLst>
  <pc:docChgLst>
    <pc:chgData name="Guest User" userId="S::urn:spo:anon#d9666b581d829e4d923745c8fbafca46b6269a92021af15ef73fcbecc436dab3::" providerId="AD" clId="Web-{4E3539C5-16D5-760A-493F-C8B5160F2943}"/>
    <pc:docChg chg="modSld">
      <pc:chgData name="Guest User" userId="S::urn:spo:anon#d9666b581d829e4d923745c8fbafca46b6269a92021af15ef73fcbecc436dab3::" providerId="AD" clId="Web-{4E3539C5-16D5-760A-493F-C8B5160F2943}" dt="2023-02-19T21:43:10.781" v="74" actId="20577"/>
      <pc:docMkLst>
        <pc:docMk/>
      </pc:docMkLst>
      <pc:sldChg chg="addSp addAnim delAnim modAnim">
        <pc:chgData name="Guest User" userId="S::urn:spo:anon#d9666b581d829e4d923745c8fbafca46b6269a92021af15ef73fcbecc436dab3::" providerId="AD" clId="Web-{4E3539C5-16D5-760A-493F-C8B5160F2943}" dt="2023-02-19T21:38:49.727" v="40"/>
        <pc:sldMkLst>
          <pc:docMk/>
          <pc:sldMk cId="922905087" sldId="263"/>
        </pc:sldMkLst>
        <pc:grpChg chg="add">
          <ac:chgData name="Guest User" userId="S::urn:spo:anon#d9666b581d829e4d923745c8fbafca46b6269a92021af15ef73fcbecc436dab3::" providerId="AD" clId="Web-{4E3539C5-16D5-760A-493F-C8B5160F2943}" dt="2023-02-19T21:38:13.320" v="28"/>
          <ac:grpSpMkLst>
            <pc:docMk/>
            <pc:sldMk cId="922905087" sldId="263"/>
            <ac:grpSpMk id="9" creationId="{B54DCE02-E8D6-1430-DA9E-C6A4E9148D21}"/>
          </ac:grpSpMkLst>
        </pc:grpChg>
        <pc:grpChg chg="add">
          <ac:chgData name="Guest User" userId="S::urn:spo:anon#d9666b581d829e4d923745c8fbafca46b6269a92021af15ef73fcbecc436dab3::" providerId="AD" clId="Web-{4E3539C5-16D5-760A-493F-C8B5160F2943}" dt="2023-02-19T21:38:25.571" v="29"/>
          <ac:grpSpMkLst>
            <pc:docMk/>
            <pc:sldMk cId="922905087" sldId="263"/>
            <ac:grpSpMk id="11" creationId="{43A7ED0E-949E-1F6B-C348-865C6FEA7500}"/>
          </ac:grpSpMkLst>
        </pc:grpChg>
        <pc:grpChg chg="add">
          <ac:chgData name="Guest User" userId="S::urn:spo:anon#d9666b581d829e4d923745c8fbafca46b6269a92021af15ef73fcbecc436dab3::" providerId="AD" clId="Web-{4E3539C5-16D5-760A-493F-C8B5160F2943}" dt="2023-02-19T21:38:47.977" v="38"/>
          <ac:grpSpMkLst>
            <pc:docMk/>
            <pc:sldMk cId="922905087" sldId="263"/>
            <ac:grpSpMk id="13" creationId="{9E12DF17-EE0C-3B9E-1435-93823EDC8629}"/>
          </ac:grpSpMkLst>
        </pc:grpChg>
      </pc:sldChg>
      <pc:sldChg chg="modSp">
        <pc:chgData name="Guest User" userId="S::urn:spo:anon#d9666b581d829e4d923745c8fbafca46b6269a92021af15ef73fcbecc436dab3::" providerId="AD" clId="Web-{4E3539C5-16D5-760A-493F-C8B5160F2943}" dt="2023-02-19T21:43:10.781" v="74" actId="20577"/>
        <pc:sldMkLst>
          <pc:docMk/>
          <pc:sldMk cId="1885007205" sldId="284"/>
        </pc:sldMkLst>
        <pc:spChg chg="mod">
          <ac:chgData name="Guest User" userId="S::urn:spo:anon#d9666b581d829e4d923745c8fbafca46b6269a92021af15ef73fcbecc436dab3::" providerId="AD" clId="Web-{4E3539C5-16D5-760A-493F-C8B5160F2943}" dt="2023-02-19T21:43:10.781" v="74" actId="20577"/>
          <ac:spMkLst>
            <pc:docMk/>
            <pc:sldMk cId="1885007205" sldId="284"/>
            <ac:spMk id="3" creationId="{1AD992F9-30A9-E64B-A6C3-8EE29DCD6203}"/>
          </ac:spMkLst>
        </pc:spChg>
      </pc:sldChg>
      <pc:sldChg chg="modSp">
        <pc:chgData name="Guest User" userId="S::urn:spo:anon#d9666b581d829e4d923745c8fbafca46b6269a92021af15ef73fcbecc436dab3::" providerId="AD" clId="Web-{4E3539C5-16D5-760A-493F-C8B5160F2943}" dt="2023-02-19T21:40:50.981" v="66" actId="1076"/>
        <pc:sldMkLst>
          <pc:docMk/>
          <pc:sldMk cId="4099740748" sldId="298"/>
        </pc:sldMkLst>
        <pc:spChg chg="mod">
          <ac:chgData name="Guest User" userId="S::urn:spo:anon#d9666b581d829e4d923745c8fbafca46b6269a92021af15ef73fcbecc436dab3::" providerId="AD" clId="Web-{4E3539C5-16D5-760A-493F-C8B5160F2943}" dt="2023-02-19T21:40:35.433" v="62" actId="1076"/>
          <ac:spMkLst>
            <pc:docMk/>
            <pc:sldMk cId="4099740748" sldId="298"/>
            <ac:spMk id="3" creationId="{1AD992F9-30A9-E64B-A6C3-8EE29DCD6203}"/>
          </ac:spMkLst>
        </pc:spChg>
        <pc:spChg chg="mod">
          <ac:chgData name="Guest User" userId="S::urn:spo:anon#d9666b581d829e4d923745c8fbafca46b6269a92021af15ef73fcbecc436dab3::" providerId="AD" clId="Web-{4E3539C5-16D5-760A-493F-C8B5160F2943}" dt="2023-02-19T21:40:50.981" v="66" actId="1076"/>
          <ac:spMkLst>
            <pc:docMk/>
            <pc:sldMk cId="4099740748" sldId="298"/>
            <ac:spMk id="4" creationId="{D088CA72-1360-7448-905E-7ABEEE54361F}"/>
          </ac:spMkLst>
        </pc:spChg>
      </pc:sldChg>
    </pc:docChg>
  </pc:docChgLst>
  <pc:docChgLst>
    <pc:chgData name="Bandyopadhyay, Rwitam" userId="384ca036-9392-41d8-94fc-a96f43318821" providerId="ADAL" clId="{A676FBF3-D209-44DB-9899-0289122204AE}"/>
    <pc:docChg chg="undo custSel addSld modSld">
      <pc:chgData name="Bandyopadhyay, Rwitam" userId="384ca036-9392-41d8-94fc-a96f43318821" providerId="ADAL" clId="{A676FBF3-D209-44DB-9899-0289122204AE}" dt="2023-02-23T05:00:37.957" v="158" actId="1076"/>
      <pc:docMkLst>
        <pc:docMk/>
      </pc:docMkLst>
      <pc:sldChg chg="addSp modSp mod">
        <pc:chgData name="Bandyopadhyay, Rwitam" userId="384ca036-9392-41d8-94fc-a96f43318821" providerId="ADAL" clId="{A676FBF3-D209-44DB-9899-0289122204AE}" dt="2023-02-23T05:00:37.957" v="158" actId="1076"/>
        <pc:sldMkLst>
          <pc:docMk/>
          <pc:sldMk cId="2664743580" sldId="257"/>
        </pc:sldMkLst>
        <pc:spChg chg="add mod">
          <ac:chgData name="Bandyopadhyay, Rwitam" userId="384ca036-9392-41d8-94fc-a96f43318821" providerId="ADAL" clId="{A676FBF3-D209-44DB-9899-0289122204AE}" dt="2023-02-23T05:00:37.957" v="158" actId="1076"/>
          <ac:spMkLst>
            <pc:docMk/>
            <pc:sldMk cId="2664743580" sldId="257"/>
            <ac:spMk id="2" creationId="{570B8E53-8C45-754A-50EC-9E535B2F112E}"/>
          </ac:spMkLst>
        </pc:spChg>
        <pc:spChg chg="mod">
          <ac:chgData name="Bandyopadhyay, Rwitam" userId="384ca036-9392-41d8-94fc-a96f43318821" providerId="ADAL" clId="{A676FBF3-D209-44DB-9899-0289122204AE}" dt="2023-02-22T06:32:07.064" v="127" actId="14100"/>
          <ac:spMkLst>
            <pc:docMk/>
            <pc:sldMk cId="2664743580" sldId="257"/>
            <ac:spMk id="4" creationId="{4EEC893F-2E6E-8648-8011-345CAE3441CC}"/>
          </ac:spMkLst>
        </pc:spChg>
      </pc:sldChg>
      <pc:sldChg chg="addSp delSp modSp add mod">
        <pc:chgData name="Bandyopadhyay, Rwitam" userId="384ca036-9392-41d8-94fc-a96f43318821" providerId="ADAL" clId="{A676FBF3-D209-44DB-9899-0289122204AE}" dt="2023-02-22T06:30:00.340" v="125" actId="20577"/>
        <pc:sldMkLst>
          <pc:docMk/>
          <pc:sldMk cId="733718281" sldId="327"/>
        </pc:sldMkLst>
        <pc:spChg chg="del">
          <ac:chgData name="Bandyopadhyay, Rwitam" userId="384ca036-9392-41d8-94fc-a96f43318821" providerId="ADAL" clId="{A676FBF3-D209-44DB-9899-0289122204AE}" dt="2023-02-22T06:27:01.589" v="24" actId="478"/>
          <ac:spMkLst>
            <pc:docMk/>
            <pc:sldMk cId="733718281" sldId="327"/>
            <ac:spMk id="2" creationId="{3905F64C-43B0-CCE2-BFFC-250220ADCAD3}"/>
          </ac:spMkLst>
        </pc:spChg>
        <pc:spChg chg="mod">
          <ac:chgData name="Bandyopadhyay, Rwitam" userId="384ca036-9392-41d8-94fc-a96f43318821" providerId="ADAL" clId="{A676FBF3-D209-44DB-9899-0289122204AE}" dt="2023-02-22T06:26:58.042" v="22" actId="20577"/>
          <ac:spMkLst>
            <pc:docMk/>
            <pc:sldMk cId="733718281" sldId="327"/>
            <ac:spMk id="6" creationId="{9F4ECF5A-6C9B-A981-8E32-7FD411016FB9}"/>
          </ac:spMkLst>
        </pc:spChg>
        <pc:spChg chg="add del mod">
          <ac:chgData name="Bandyopadhyay, Rwitam" userId="384ca036-9392-41d8-94fc-a96f43318821" providerId="ADAL" clId="{A676FBF3-D209-44DB-9899-0289122204AE}" dt="2023-02-22T06:27:03.393" v="25" actId="478"/>
          <ac:spMkLst>
            <pc:docMk/>
            <pc:sldMk cId="733718281" sldId="327"/>
            <ac:spMk id="7" creationId="{ABDECCEA-F5C6-56D2-07FE-E64C9DEA9B1B}"/>
          </ac:spMkLst>
        </pc:spChg>
        <pc:spChg chg="add mod">
          <ac:chgData name="Bandyopadhyay, Rwitam" userId="384ca036-9392-41d8-94fc-a96f43318821" providerId="ADAL" clId="{A676FBF3-D209-44DB-9899-0289122204AE}" dt="2023-02-22T06:30:00.340" v="125" actId="20577"/>
          <ac:spMkLst>
            <pc:docMk/>
            <pc:sldMk cId="733718281" sldId="327"/>
            <ac:spMk id="8" creationId="{34BAEFF4-2612-C234-8427-A10AE7380EB4}"/>
          </ac:spMkLst>
        </pc:spChg>
        <pc:picChg chg="del">
          <ac:chgData name="Bandyopadhyay, Rwitam" userId="384ca036-9392-41d8-94fc-a96f43318821" providerId="ADAL" clId="{A676FBF3-D209-44DB-9899-0289122204AE}" dt="2023-02-22T06:27:00.105" v="23" actId="478"/>
          <ac:picMkLst>
            <pc:docMk/>
            <pc:sldMk cId="733718281" sldId="327"/>
            <ac:picMk id="2050" creationId="{8B6ACF1E-3CBE-2FE4-A409-F2D487A31D40}"/>
          </ac:picMkLst>
        </pc:picChg>
      </pc:sldChg>
      <pc:sldChg chg="modSp mod">
        <pc:chgData name="Bandyopadhyay, Rwitam" userId="384ca036-9392-41d8-94fc-a96f43318821" providerId="ADAL" clId="{A676FBF3-D209-44DB-9899-0289122204AE}" dt="2023-02-23T04:26:41.159" v="129" actId="20577"/>
        <pc:sldMkLst>
          <pc:docMk/>
          <pc:sldMk cId="2743234058" sldId="329"/>
        </pc:sldMkLst>
        <pc:spChg chg="mod">
          <ac:chgData name="Bandyopadhyay, Rwitam" userId="384ca036-9392-41d8-94fc-a96f43318821" providerId="ADAL" clId="{A676FBF3-D209-44DB-9899-0289122204AE}" dt="2023-02-23T04:26:41.159" v="129" actId="20577"/>
          <ac:spMkLst>
            <pc:docMk/>
            <pc:sldMk cId="2743234058" sldId="329"/>
            <ac:spMk id="4" creationId="{5A9DCB31-B2FA-BBB3-8AA9-2F8F37CDC9A4}"/>
          </ac:spMkLst>
        </pc:spChg>
      </pc:sldChg>
    </pc:docChg>
  </pc:docChgLst>
  <pc:docChgLst>
    <pc:chgData name="Guest User" userId="S::urn:spo:anon#d9666b581d829e4d923745c8fbafca46b6269a92021af15ef73fcbecc436dab3::" providerId="AD" clId="Web-{B5A75DEA-8F49-6C75-29B0-188FA826FB84}"/>
    <pc:docChg chg="addSld modSld">
      <pc:chgData name="Guest User" userId="S::urn:spo:anon#d9666b581d829e4d923745c8fbafca46b6269a92021af15ef73fcbecc436dab3::" providerId="AD" clId="Web-{B5A75DEA-8F49-6C75-29B0-188FA826FB84}" dt="2023-02-23T04:13:07.024" v="511" actId="14100"/>
      <pc:docMkLst>
        <pc:docMk/>
      </pc:docMkLst>
      <pc:sldChg chg="delSp modSp new">
        <pc:chgData name="Guest User" userId="S::urn:spo:anon#d9666b581d829e4d923745c8fbafca46b6269a92021af15ef73fcbecc436dab3::" providerId="AD" clId="Web-{B5A75DEA-8F49-6C75-29B0-188FA826FB84}" dt="2023-02-23T04:13:07.024" v="511" actId="14100"/>
        <pc:sldMkLst>
          <pc:docMk/>
          <pc:sldMk cId="2743234058" sldId="329"/>
        </pc:sldMkLst>
        <pc:spChg chg="mod">
          <ac:chgData name="Guest User" userId="S::urn:spo:anon#d9666b581d829e4d923745c8fbafca46b6269a92021af15ef73fcbecc436dab3::" providerId="AD" clId="Web-{B5A75DEA-8F49-6C75-29B0-188FA826FB84}" dt="2023-02-23T04:05:08.763" v="12" actId="20577"/>
          <ac:spMkLst>
            <pc:docMk/>
            <pc:sldMk cId="2743234058" sldId="329"/>
            <ac:spMk id="2" creationId="{C30A793C-B656-17E7-5C3B-36EC9B5C5B5E}"/>
          </ac:spMkLst>
        </pc:spChg>
        <pc:spChg chg="del">
          <ac:chgData name="Guest User" userId="S::urn:spo:anon#d9666b581d829e4d923745c8fbafca46b6269a92021af15ef73fcbecc436dab3::" providerId="AD" clId="Web-{B5A75DEA-8F49-6C75-29B0-188FA826FB84}" dt="2023-02-23T04:05:11.841" v="13"/>
          <ac:spMkLst>
            <pc:docMk/>
            <pc:sldMk cId="2743234058" sldId="329"/>
            <ac:spMk id="3" creationId="{335FEE5C-1B3F-19BD-AA65-0B61B6C50AE1}"/>
          </ac:spMkLst>
        </pc:spChg>
        <pc:spChg chg="mod">
          <ac:chgData name="Guest User" userId="S::urn:spo:anon#d9666b581d829e4d923745c8fbafca46b6269a92021af15ef73fcbecc436dab3::" providerId="AD" clId="Web-{B5A75DEA-8F49-6C75-29B0-188FA826FB84}" dt="2023-02-23T04:13:07.024" v="511" actId="14100"/>
          <ac:spMkLst>
            <pc:docMk/>
            <pc:sldMk cId="2743234058" sldId="329"/>
            <ac:spMk id="4" creationId="{5A9DCB31-B2FA-BBB3-8AA9-2F8F37CDC9A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3FEE6F-1D15-4AF9-9860-E79325479395}" type="datetimeFigureOut">
              <a:rPr lang="en-IN" smtClean="0"/>
              <a:t>31-03-2023</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AB772B-D399-46B6-A6D7-5F94CB46787E}" type="slidenum">
              <a:rPr lang="en-IN" smtClean="0"/>
              <a:t>‹#›</a:t>
            </a:fld>
            <a:endParaRPr lang="en-IN"/>
          </a:p>
        </p:txBody>
      </p:sp>
    </p:spTree>
    <p:extLst>
      <p:ext uri="{BB962C8B-B14F-4D97-AF65-F5344CB8AC3E}">
        <p14:creationId xmlns:p14="http://schemas.microsoft.com/office/powerpoint/2010/main" val="13167675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oracle.com/en/database/oracle/oracle-database/12.2/inmem/glossary.html#GUID-B960FD8D-DE6F-44DD-BA36-43A72EB5611A"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Quickly going through the agenda for today.</a:t>
            </a:r>
          </a:p>
          <a:p>
            <a:endParaRPr lang="en-US"/>
          </a:p>
          <a:p>
            <a:r>
              <a:rPr lang="en-US"/>
              <a:t>We will go through a brief introduction of what HTAP systems are, the challenges involved, and some common HTAP architectural styles.</a:t>
            </a:r>
          </a:p>
          <a:p>
            <a:endParaRPr lang="en-US"/>
          </a:p>
          <a:p>
            <a:r>
              <a:rPr lang="en-US"/>
              <a:t>We will then cover 3 DB systems today and see how they achieve HTAP.</a:t>
            </a:r>
          </a:p>
        </p:txBody>
      </p:sp>
      <p:sp>
        <p:nvSpPr>
          <p:cNvPr id="4" name="Slide Number Placeholder 3"/>
          <p:cNvSpPr>
            <a:spLocks noGrp="1"/>
          </p:cNvSpPr>
          <p:nvPr>
            <p:ph type="sldNum" sz="quarter" idx="5"/>
          </p:nvPr>
        </p:nvSpPr>
        <p:spPr/>
        <p:txBody>
          <a:bodyPr/>
          <a:lstStyle/>
          <a:p>
            <a:fld id="{37C63BD6-9A76-3E42-9DF3-1D28BC75B5C8}" type="slidenum">
              <a:rPr lang="en-US" smtClean="0"/>
              <a:t>2</a:t>
            </a:fld>
            <a:endParaRPr lang="en-US"/>
          </a:p>
        </p:txBody>
      </p:sp>
    </p:spTree>
    <p:extLst>
      <p:ext uri="{BB962C8B-B14F-4D97-AF65-F5344CB8AC3E}">
        <p14:creationId xmlns:p14="http://schemas.microsoft.com/office/powerpoint/2010/main" val="33323864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a:t>1) Tables required for fast analytics can be populated In-Memory</a:t>
            </a:r>
          </a:p>
          <a:p>
            <a:endParaRPr lang="en-US" sz="1200"/>
          </a:p>
          <a:p>
            <a:r>
              <a:rPr lang="en-US" sz="1200"/>
              <a:t>2) OLTP updates and highly selective lookups on the same tables can be performed via the existing in-memory row store, i.e. the buffer cache</a:t>
            </a:r>
          </a:p>
          <a:p>
            <a:endParaRPr lang="en-US" sz="1200"/>
          </a:p>
          <a:p>
            <a:r>
              <a:rPr lang="en-US" sz="1200"/>
              <a:t>3) Since the IM column store can replace analytic indexes, the buffer cache size can be reduced, also speeding up OLTP DML operations by eliminating costly index maintenance</a:t>
            </a:r>
          </a:p>
          <a:p>
            <a:pPr marL="0" indent="0">
              <a:buNone/>
            </a:pPr>
            <a:endParaRPr lang="en-US" sz="1200"/>
          </a:p>
          <a:p>
            <a:r>
              <a:rPr lang="en-US" sz="1200"/>
              <a:t>4) The IM column store is built into the data access layer within the database engine and presents the optimizer with an alternate execution method for extremely fast table scans.</a:t>
            </a:r>
          </a:p>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11</a:t>
            </a:fld>
            <a:endParaRPr lang="en-US"/>
          </a:p>
        </p:txBody>
      </p:sp>
    </p:spTree>
    <p:extLst>
      <p:ext uri="{BB962C8B-B14F-4D97-AF65-F5344CB8AC3E}">
        <p14:creationId xmlns:p14="http://schemas.microsoft.com/office/powerpoint/2010/main" val="2618255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Because the column store is in-memory only, maintenance of the column store in the presence of DML changes is very efficient, requiring only lightweight in-memory data manipulation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r>
              <a:rPr lang="en-US"/>
              <a:t>Building Blocks </a:t>
            </a:r>
          </a:p>
          <a:p>
            <a:endParaRPr lang="en-US"/>
          </a:p>
          <a:p>
            <a:pPr marL="214313" indent="-214313">
              <a:buFont typeface="Arial" panose="020B0604020202020204" pitchFamily="34" charset="0"/>
              <a:buChar char="•"/>
            </a:pPr>
            <a:r>
              <a:rPr lang="en-US"/>
              <a:t>In-Memory Coordinator Process (</a:t>
            </a:r>
            <a:r>
              <a:rPr lang="en-US" b="1"/>
              <a:t>IMCO</a:t>
            </a:r>
            <a:r>
              <a:rPr lang="en-US"/>
              <a:t>)</a:t>
            </a:r>
          </a:p>
          <a:p>
            <a:pPr marL="214313" indent="-214313">
              <a:buFont typeface="Arial" panose="020B0604020202020204" pitchFamily="34" charset="0"/>
              <a:buChar char="•"/>
            </a:pPr>
            <a:endParaRPr lang="en-US"/>
          </a:p>
          <a:p>
            <a:pPr marL="214313" indent="-214313">
              <a:buFont typeface="Arial" panose="020B0604020202020204" pitchFamily="34" charset="0"/>
              <a:buChar char="•"/>
            </a:pPr>
            <a:r>
              <a:rPr lang="en-US"/>
              <a:t>In-Memory Compression Units (</a:t>
            </a:r>
            <a:r>
              <a:rPr lang="en-US" b="1"/>
              <a:t>IMCU</a:t>
            </a:r>
            <a:r>
              <a:rPr lang="en-US"/>
              <a:t>s)</a:t>
            </a:r>
          </a:p>
          <a:p>
            <a:pPr marL="214313" indent="-214313">
              <a:buFont typeface="Arial" panose="020B0604020202020204" pitchFamily="34" charset="0"/>
              <a:buChar char="•"/>
            </a:pPr>
            <a:endParaRPr lang="en-US"/>
          </a:p>
          <a:p>
            <a:pPr marL="214313" indent="-214313">
              <a:buFont typeface="Arial" panose="020B0604020202020204" pitchFamily="34" charset="0"/>
              <a:buChar char="•"/>
            </a:pPr>
            <a:r>
              <a:rPr lang="en-US"/>
              <a:t>In-Memory Expression Units (</a:t>
            </a:r>
            <a:r>
              <a:rPr lang="en-US" b="1"/>
              <a:t>IMEU</a:t>
            </a:r>
            <a:r>
              <a:rPr lang="en-US"/>
              <a:t>s)</a:t>
            </a:r>
          </a:p>
          <a:p>
            <a:pPr marL="214313" indent="-214313">
              <a:buFont typeface="Arial" panose="020B0604020202020204" pitchFamily="34" charset="0"/>
              <a:buChar char="•"/>
            </a:pPr>
            <a:endParaRPr lang="en-US"/>
          </a:p>
          <a:p>
            <a:pPr marL="214313" indent="-214313">
              <a:buFont typeface="Arial" panose="020B0604020202020204" pitchFamily="34" charset="0"/>
              <a:buChar char="•"/>
            </a:pPr>
            <a:r>
              <a:rPr lang="en-US"/>
              <a:t>Snapshot Metadata Units (</a:t>
            </a:r>
            <a:r>
              <a:rPr lang="en-US" b="1"/>
              <a:t>SMU</a:t>
            </a:r>
            <a:r>
              <a:rPr lang="en-US"/>
              <a:t>s)</a:t>
            </a:r>
          </a:p>
          <a:p>
            <a:pPr marL="214313" indent="-214313">
              <a:buFont typeface="Arial" panose="020B0604020202020204" pitchFamily="34" charset="0"/>
              <a:buChar char="•"/>
            </a:pPr>
            <a:endParaRPr lang="en-US"/>
          </a:p>
          <a:p>
            <a:r>
              <a:rPr lang="en-US"/>
              <a:t>These reside in the Shared Global Area (</a:t>
            </a:r>
            <a:r>
              <a:rPr lang="en-US" b="1"/>
              <a:t>SGA</a:t>
            </a:r>
            <a:r>
              <a:rPr lang="en-US"/>
              <a:t>)</a:t>
            </a:r>
          </a:p>
          <a:p>
            <a:pPr marL="214313" indent="-214313">
              <a:buFont typeface="Arial" panose="020B0604020202020204" pitchFamily="34" charset="0"/>
              <a:buChar cha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endParaRPr lang="en-US"/>
          </a:p>
        </p:txBody>
      </p:sp>
      <p:sp>
        <p:nvSpPr>
          <p:cNvPr id="4" name="Slide Number Placeholder 3"/>
          <p:cNvSpPr>
            <a:spLocks noGrp="1"/>
          </p:cNvSpPr>
          <p:nvPr>
            <p:ph type="sldNum" sz="quarter" idx="5"/>
          </p:nvPr>
        </p:nvSpPr>
        <p:spPr/>
        <p:txBody>
          <a:bodyPr/>
          <a:lstStyle/>
          <a:p>
            <a:fld id="{04AB772B-D399-46B6-A6D7-5F94CB46787E}" type="slidenum">
              <a:rPr lang="en-IN" smtClean="0"/>
              <a:t>12</a:t>
            </a:fld>
            <a:endParaRPr lang="en-IN"/>
          </a:p>
        </p:txBody>
      </p:sp>
    </p:spTree>
    <p:extLst>
      <p:ext uri="{BB962C8B-B14F-4D97-AF65-F5344CB8AC3E}">
        <p14:creationId xmlns:p14="http://schemas.microsoft.com/office/powerpoint/2010/main" val="19127981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Because the column store is in-memory only, maintenance of the column store in the presence of DML changes is very efficient, requiring only lightweight in-memory data manipulation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r>
              <a:rPr lang="en-US"/>
              <a:t>Building Blocks </a:t>
            </a:r>
          </a:p>
          <a:p>
            <a:endParaRPr lang="en-US"/>
          </a:p>
          <a:p>
            <a:pPr marL="214313" indent="-214313">
              <a:buFont typeface="Arial" panose="020B0604020202020204" pitchFamily="34" charset="0"/>
              <a:buChar char="•"/>
            </a:pPr>
            <a:r>
              <a:rPr lang="en-US"/>
              <a:t>In-Memory Coordinator Process (</a:t>
            </a:r>
            <a:r>
              <a:rPr lang="en-US" b="1"/>
              <a:t>IMCO</a:t>
            </a:r>
            <a:r>
              <a:rPr lang="en-US"/>
              <a:t>)</a:t>
            </a:r>
          </a:p>
          <a:p>
            <a:pPr marL="214313" indent="-214313">
              <a:buFont typeface="Arial" panose="020B0604020202020204" pitchFamily="34" charset="0"/>
              <a:buChar char="•"/>
            </a:pPr>
            <a:endParaRPr lang="en-US"/>
          </a:p>
          <a:p>
            <a:pPr marL="214313" indent="-214313">
              <a:buFont typeface="Arial" panose="020B0604020202020204" pitchFamily="34" charset="0"/>
              <a:buChar char="•"/>
            </a:pPr>
            <a:r>
              <a:rPr lang="en-US"/>
              <a:t>In-Memory Compression Units (</a:t>
            </a:r>
            <a:r>
              <a:rPr lang="en-US" b="1"/>
              <a:t>IMCU</a:t>
            </a:r>
            <a:r>
              <a:rPr lang="en-US"/>
              <a:t>s)</a:t>
            </a:r>
          </a:p>
          <a:p>
            <a:pPr marL="214313" indent="-214313">
              <a:buFont typeface="Arial" panose="020B0604020202020204" pitchFamily="34" charset="0"/>
              <a:buChar char="•"/>
            </a:pPr>
            <a:endParaRPr lang="en-US"/>
          </a:p>
          <a:p>
            <a:pPr marL="214313" indent="-214313">
              <a:buFont typeface="Arial" panose="020B0604020202020204" pitchFamily="34" charset="0"/>
              <a:buChar char="•"/>
            </a:pPr>
            <a:r>
              <a:rPr lang="en-US"/>
              <a:t>In-Memory Expression Units (</a:t>
            </a:r>
            <a:r>
              <a:rPr lang="en-US" b="1"/>
              <a:t>IMEU</a:t>
            </a:r>
            <a:r>
              <a:rPr lang="en-US"/>
              <a:t>s)</a:t>
            </a:r>
          </a:p>
          <a:p>
            <a:pPr marL="214313" indent="-214313">
              <a:buFont typeface="Arial" panose="020B0604020202020204" pitchFamily="34" charset="0"/>
              <a:buChar char="•"/>
            </a:pPr>
            <a:endParaRPr lang="en-US"/>
          </a:p>
          <a:p>
            <a:pPr marL="214313" indent="-214313">
              <a:buFont typeface="Arial" panose="020B0604020202020204" pitchFamily="34" charset="0"/>
              <a:buChar char="•"/>
            </a:pPr>
            <a:r>
              <a:rPr lang="en-US"/>
              <a:t>Snapshot Metadata Units (</a:t>
            </a:r>
            <a:r>
              <a:rPr lang="en-US" b="1"/>
              <a:t>SMU</a:t>
            </a:r>
            <a:r>
              <a:rPr lang="en-US"/>
              <a:t>s)</a:t>
            </a:r>
          </a:p>
          <a:p>
            <a:pPr marL="214313" indent="-214313">
              <a:buFont typeface="Arial" panose="020B0604020202020204" pitchFamily="34" charset="0"/>
              <a:buChar char="•"/>
            </a:pPr>
            <a:endParaRPr lang="en-US"/>
          </a:p>
          <a:p>
            <a:r>
              <a:rPr lang="en-US"/>
              <a:t>These reside in the Shared Global Area (</a:t>
            </a:r>
            <a:r>
              <a:rPr lang="en-US" b="1"/>
              <a:t>SGA</a:t>
            </a:r>
            <a:r>
              <a:rPr lang="en-US"/>
              <a:t>)</a:t>
            </a:r>
          </a:p>
          <a:p>
            <a:pPr marL="214313" indent="-214313">
              <a:buFont typeface="Arial" panose="020B0604020202020204" pitchFamily="34" charset="0"/>
              <a:buChar cha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endParaRPr lang="en-US"/>
          </a:p>
        </p:txBody>
      </p:sp>
      <p:sp>
        <p:nvSpPr>
          <p:cNvPr id="4" name="Slide Number Placeholder 3"/>
          <p:cNvSpPr>
            <a:spLocks noGrp="1"/>
          </p:cNvSpPr>
          <p:nvPr>
            <p:ph type="sldNum" sz="quarter" idx="5"/>
          </p:nvPr>
        </p:nvSpPr>
        <p:spPr/>
        <p:txBody>
          <a:bodyPr/>
          <a:lstStyle/>
          <a:p>
            <a:fld id="{04AB772B-D399-46B6-A6D7-5F94CB46787E}" type="slidenum">
              <a:rPr lang="en-IN" smtClean="0"/>
              <a:t>13</a:t>
            </a:fld>
            <a:endParaRPr lang="en-IN"/>
          </a:p>
        </p:txBody>
      </p:sp>
    </p:spTree>
    <p:extLst>
      <p:ext uri="{BB962C8B-B14F-4D97-AF65-F5344CB8AC3E}">
        <p14:creationId xmlns:p14="http://schemas.microsoft.com/office/powerpoint/2010/main" val="1965334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Because the column store is in-memory only, maintenance of the column store in the presence of DML changes is very efficient, requiring only lightweight in-memory data manipulation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r>
              <a:rPr lang="en-US"/>
              <a:t>Building Blocks </a:t>
            </a:r>
          </a:p>
          <a:p>
            <a:endParaRPr lang="en-US"/>
          </a:p>
          <a:p>
            <a:pPr marL="214313" indent="-214313">
              <a:buFont typeface="Arial" panose="020B0604020202020204" pitchFamily="34" charset="0"/>
              <a:buChar char="•"/>
            </a:pPr>
            <a:r>
              <a:rPr lang="en-US"/>
              <a:t>In-Memory Coordinator Process (</a:t>
            </a:r>
            <a:r>
              <a:rPr lang="en-US" b="1"/>
              <a:t>IMCO</a:t>
            </a:r>
            <a:r>
              <a:rPr lang="en-US"/>
              <a:t>)</a:t>
            </a:r>
          </a:p>
          <a:p>
            <a:pPr marL="214313" indent="-214313">
              <a:buFont typeface="Arial" panose="020B0604020202020204" pitchFamily="34" charset="0"/>
              <a:buChar char="•"/>
            </a:pPr>
            <a:endParaRPr lang="en-US"/>
          </a:p>
          <a:p>
            <a:pPr marL="214313" indent="-214313">
              <a:buFont typeface="Arial" panose="020B0604020202020204" pitchFamily="34" charset="0"/>
              <a:buChar char="•"/>
            </a:pPr>
            <a:r>
              <a:rPr lang="en-US"/>
              <a:t>In-Memory Compression Units (</a:t>
            </a:r>
            <a:r>
              <a:rPr lang="en-US" b="1"/>
              <a:t>IMCU</a:t>
            </a:r>
            <a:r>
              <a:rPr lang="en-US"/>
              <a:t>s)</a:t>
            </a:r>
          </a:p>
          <a:p>
            <a:pPr marL="214313" indent="-214313">
              <a:buFont typeface="Arial" panose="020B0604020202020204" pitchFamily="34" charset="0"/>
              <a:buChar char="•"/>
            </a:pPr>
            <a:endParaRPr lang="en-US"/>
          </a:p>
          <a:p>
            <a:pPr marL="214313" indent="-214313">
              <a:buFont typeface="Arial" panose="020B0604020202020204" pitchFamily="34" charset="0"/>
              <a:buChar char="•"/>
            </a:pPr>
            <a:r>
              <a:rPr lang="en-US"/>
              <a:t>In-Memory Expression Units (</a:t>
            </a:r>
            <a:r>
              <a:rPr lang="en-US" b="1"/>
              <a:t>IMEU</a:t>
            </a:r>
            <a:r>
              <a:rPr lang="en-US"/>
              <a:t>s)</a:t>
            </a:r>
          </a:p>
          <a:p>
            <a:pPr marL="214313" indent="-214313">
              <a:buFont typeface="Arial" panose="020B0604020202020204" pitchFamily="34" charset="0"/>
              <a:buChar char="•"/>
            </a:pPr>
            <a:endParaRPr lang="en-US"/>
          </a:p>
          <a:p>
            <a:pPr marL="214313" indent="-214313">
              <a:buFont typeface="Arial" panose="020B0604020202020204" pitchFamily="34" charset="0"/>
              <a:buChar char="•"/>
            </a:pPr>
            <a:r>
              <a:rPr lang="en-US"/>
              <a:t>Snapshot Metadata Units (</a:t>
            </a:r>
            <a:r>
              <a:rPr lang="en-US" b="1"/>
              <a:t>SMU</a:t>
            </a:r>
            <a:r>
              <a:rPr lang="en-US"/>
              <a:t>s)</a:t>
            </a:r>
          </a:p>
          <a:p>
            <a:pPr marL="214313" indent="-214313">
              <a:buFont typeface="Arial" panose="020B0604020202020204" pitchFamily="34" charset="0"/>
              <a:buChar char="•"/>
            </a:pPr>
            <a:endParaRPr lang="en-US"/>
          </a:p>
          <a:p>
            <a:r>
              <a:rPr lang="en-US"/>
              <a:t>These reside in the Shared Global Area (</a:t>
            </a:r>
            <a:r>
              <a:rPr lang="en-US" b="1"/>
              <a:t>SGA</a:t>
            </a:r>
            <a:r>
              <a:rPr lang="en-US"/>
              <a:t>)</a:t>
            </a:r>
          </a:p>
          <a:p>
            <a:pPr marL="214313" indent="-214313">
              <a:buFont typeface="Arial" panose="020B0604020202020204" pitchFamily="34" charset="0"/>
              <a:buChar char="•"/>
            </a:pPr>
            <a:endParaRPr lang="en-US"/>
          </a:p>
          <a:p>
            <a:pPr marL="214313" indent="-214313">
              <a:buFont typeface="Arial" panose="020B0604020202020204" pitchFamily="34" charset="0"/>
              <a:buChar char="•"/>
            </a:pPr>
            <a:r>
              <a:rPr lang="en-US" b="0" i="0">
                <a:solidFill>
                  <a:srgbClr val="1A1816"/>
                </a:solidFill>
                <a:effectLst/>
                <a:latin typeface="Oracle Sans"/>
              </a:rPr>
              <a:t>The </a:t>
            </a:r>
            <a:r>
              <a:rPr lang="en-US" b="1" i="0" u="none" strike="noStrike">
                <a:solidFill>
                  <a:srgbClr val="00688C"/>
                </a:solidFill>
                <a:effectLst/>
                <a:latin typeface="Oracle Sans"/>
                <a:hlinkClick r:id="rId3"/>
              </a:rPr>
              <a:t>Expression Statistics Store (ESS)</a:t>
            </a:r>
            <a:r>
              <a:rPr lang="en-US" b="0" i="0">
                <a:solidFill>
                  <a:srgbClr val="1A1816"/>
                </a:solidFill>
                <a:effectLst/>
                <a:latin typeface="Oracle Sans"/>
              </a:rPr>
              <a:t> automatically tracks the results of frequently evaluated (“hot”) expressions.</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endParaRPr lang="en-US"/>
          </a:p>
        </p:txBody>
      </p:sp>
      <p:sp>
        <p:nvSpPr>
          <p:cNvPr id="4" name="Slide Number Placeholder 3"/>
          <p:cNvSpPr>
            <a:spLocks noGrp="1"/>
          </p:cNvSpPr>
          <p:nvPr>
            <p:ph type="sldNum" sz="quarter" idx="5"/>
          </p:nvPr>
        </p:nvSpPr>
        <p:spPr/>
        <p:txBody>
          <a:bodyPr/>
          <a:lstStyle/>
          <a:p>
            <a:fld id="{04AB772B-D399-46B6-A6D7-5F94CB46787E}" type="slidenum">
              <a:rPr lang="en-IN" smtClean="0"/>
              <a:t>14</a:t>
            </a:fld>
            <a:endParaRPr lang="en-IN"/>
          </a:p>
        </p:txBody>
      </p:sp>
    </p:spTree>
    <p:extLst>
      <p:ext uri="{BB962C8B-B14F-4D97-AF65-F5344CB8AC3E}">
        <p14:creationId xmlns:p14="http://schemas.microsoft.com/office/powerpoint/2010/main" val="945795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Because the column store is in-memory only, maintenance of the column store in the presence of DML changes is very efficient, requiring only lightweight in-memory data manipulation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r>
              <a:rPr lang="en-US"/>
              <a:t>Building Blocks </a:t>
            </a:r>
          </a:p>
          <a:p>
            <a:endParaRPr lang="en-US"/>
          </a:p>
          <a:p>
            <a:pPr marL="214313" indent="-214313">
              <a:buFont typeface="Arial" panose="020B0604020202020204" pitchFamily="34" charset="0"/>
              <a:buChar char="•"/>
            </a:pPr>
            <a:r>
              <a:rPr lang="en-US"/>
              <a:t>In-Memory Coordinator Process (</a:t>
            </a:r>
            <a:r>
              <a:rPr lang="en-US" b="1"/>
              <a:t>IMCO</a:t>
            </a:r>
            <a:r>
              <a:rPr lang="en-US"/>
              <a:t>)</a:t>
            </a:r>
          </a:p>
          <a:p>
            <a:pPr marL="214313" indent="-214313">
              <a:buFont typeface="Arial" panose="020B0604020202020204" pitchFamily="34" charset="0"/>
              <a:buChar char="•"/>
            </a:pPr>
            <a:endParaRPr lang="en-US"/>
          </a:p>
          <a:p>
            <a:pPr marL="214313" indent="-214313">
              <a:buFont typeface="Arial" panose="020B0604020202020204" pitchFamily="34" charset="0"/>
              <a:buChar char="•"/>
            </a:pPr>
            <a:r>
              <a:rPr lang="en-US"/>
              <a:t>In-Memory Compression Units (</a:t>
            </a:r>
            <a:r>
              <a:rPr lang="en-US" b="1"/>
              <a:t>IMCU</a:t>
            </a:r>
            <a:r>
              <a:rPr lang="en-US"/>
              <a:t>s)</a:t>
            </a:r>
          </a:p>
          <a:p>
            <a:pPr marL="214313" indent="-214313">
              <a:buFont typeface="Arial" panose="020B0604020202020204" pitchFamily="34" charset="0"/>
              <a:buChar char="•"/>
            </a:pPr>
            <a:endParaRPr lang="en-US"/>
          </a:p>
          <a:p>
            <a:pPr marL="214313" indent="-214313">
              <a:buFont typeface="Arial" panose="020B0604020202020204" pitchFamily="34" charset="0"/>
              <a:buChar char="•"/>
            </a:pPr>
            <a:r>
              <a:rPr lang="en-US"/>
              <a:t>In-Memory Expression Units (</a:t>
            </a:r>
            <a:r>
              <a:rPr lang="en-US" b="1"/>
              <a:t>IMEU</a:t>
            </a:r>
            <a:r>
              <a:rPr lang="en-US"/>
              <a:t>s)</a:t>
            </a:r>
          </a:p>
          <a:p>
            <a:pPr marL="214313" indent="-214313">
              <a:buFont typeface="Arial" panose="020B0604020202020204" pitchFamily="34" charset="0"/>
              <a:buChar char="•"/>
            </a:pPr>
            <a:endParaRPr lang="en-US"/>
          </a:p>
          <a:p>
            <a:pPr marL="214313" indent="-214313">
              <a:buFont typeface="Arial" panose="020B0604020202020204" pitchFamily="34" charset="0"/>
              <a:buChar char="•"/>
            </a:pPr>
            <a:r>
              <a:rPr lang="en-US"/>
              <a:t>Snapshot Metadata Units (</a:t>
            </a:r>
            <a:r>
              <a:rPr lang="en-US" b="1"/>
              <a:t>SMU</a:t>
            </a:r>
            <a:r>
              <a:rPr lang="en-US"/>
              <a:t>s)</a:t>
            </a:r>
          </a:p>
          <a:p>
            <a:pPr marL="214313" indent="-214313">
              <a:buFont typeface="Arial" panose="020B0604020202020204" pitchFamily="34" charset="0"/>
              <a:buChar char="•"/>
            </a:pPr>
            <a:endParaRPr lang="en-US"/>
          </a:p>
          <a:p>
            <a:r>
              <a:rPr lang="en-US"/>
              <a:t>These reside in the Shared Global Area (</a:t>
            </a:r>
            <a:r>
              <a:rPr lang="en-US" b="1"/>
              <a:t>SGA</a:t>
            </a:r>
            <a:r>
              <a:rPr lang="en-US"/>
              <a:t>)</a:t>
            </a:r>
          </a:p>
          <a:p>
            <a:pPr marL="214313" indent="-214313">
              <a:buFont typeface="Arial" panose="020B0604020202020204" pitchFamily="34" charset="0"/>
              <a:buChar cha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endParaRPr lang="en-US"/>
          </a:p>
        </p:txBody>
      </p:sp>
      <p:sp>
        <p:nvSpPr>
          <p:cNvPr id="4" name="Slide Number Placeholder 3"/>
          <p:cNvSpPr>
            <a:spLocks noGrp="1"/>
          </p:cNvSpPr>
          <p:nvPr>
            <p:ph type="sldNum" sz="quarter" idx="5"/>
          </p:nvPr>
        </p:nvSpPr>
        <p:spPr/>
        <p:txBody>
          <a:bodyPr/>
          <a:lstStyle/>
          <a:p>
            <a:fld id="{04AB772B-D399-46B6-A6D7-5F94CB46787E}" type="slidenum">
              <a:rPr lang="en-IN" smtClean="0"/>
              <a:t>15</a:t>
            </a:fld>
            <a:endParaRPr lang="en-IN"/>
          </a:p>
        </p:txBody>
      </p:sp>
    </p:spTree>
    <p:extLst>
      <p:ext uri="{BB962C8B-B14F-4D97-AF65-F5344CB8AC3E}">
        <p14:creationId xmlns:p14="http://schemas.microsoft.com/office/powerpoint/2010/main" val="5331547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285750" indent="-285750" algn="just">
              <a:buFont typeface="Arial" panose="020B0604020202020204" pitchFamily="34" charset="0"/>
              <a:buChar char="•"/>
            </a:pPr>
            <a:r>
              <a:rPr lang="en-US"/>
              <a:t>The IM column store is populated using a pool of background server processes</a:t>
            </a:r>
          </a:p>
          <a:p>
            <a:pPr marL="285750" indent="-285750" algn="just">
              <a:buFont typeface="Arial" panose="020B0604020202020204" pitchFamily="34" charset="0"/>
              <a:buChar char="•"/>
            </a:pPr>
            <a:r>
              <a:rPr lang="en-US"/>
              <a:t>There is no application downtime while a table is being populated since it continues to be accessible via the buffer cache</a:t>
            </a:r>
          </a:p>
          <a:p>
            <a:pPr marL="285750" indent="-285750" algn="just">
              <a:buFont typeface="Arial" panose="020B0604020202020204" pitchFamily="34" charset="0"/>
              <a:buChar char="•"/>
            </a:pPr>
            <a:r>
              <a:rPr lang="en-US"/>
              <a:t>Most other in-memory databases require a wait time for all objects to be brought in-memory</a:t>
            </a:r>
          </a:p>
        </p:txBody>
      </p:sp>
      <p:sp>
        <p:nvSpPr>
          <p:cNvPr id="4" name="Slide Number Placeholder 3"/>
          <p:cNvSpPr>
            <a:spLocks noGrp="1"/>
          </p:cNvSpPr>
          <p:nvPr>
            <p:ph type="sldNum" sz="quarter" idx="5"/>
          </p:nvPr>
        </p:nvSpPr>
        <p:spPr/>
        <p:txBody>
          <a:bodyPr/>
          <a:lstStyle/>
          <a:p>
            <a:fld id="{37C63BD6-9A76-3E42-9DF3-1D28BC75B5C8}" type="slidenum">
              <a:rPr lang="en-US" smtClean="0"/>
              <a:t>16</a:t>
            </a:fld>
            <a:endParaRPr lang="en-US"/>
          </a:p>
        </p:txBody>
      </p:sp>
    </p:spTree>
    <p:extLst>
      <p:ext uri="{BB962C8B-B14F-4D97-AF65-F5344CB8AC3E}">
        <p14:creationId xmlns:p14="http://schemas.microsoft.com/office/powerpoint/2010/main" val="1242125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Since we store homogeneous data in each column, column stores can often utilize compression to save space.</a:t>
            </a:r>
          </a:p>
          <a:p>
            <a:r>
              <a:rPr lang="en-US"/>
              <a:t>The Oracle Dual-Format DB offers multiple compression strategies which can be configured as per the use case.</a:t>
            </a:r>
          </a:p>
        </p:txBody>
      </p:sp>
      <p:sp>
        <p:nvSpPr>
          <p:cNvPr id="4" name="Slide Number Placeholder 3"/>
          <p:cNvSpPr>
            <a:spLocks noGrp="1"/>
          </p:cNvSpPr>
          <p:nvPr>
            <p:ph type="sldNum" sz="quarter" idx="5"/>
          </p:nvPr>
        </p:nvSpPr>
        <p:spPr/>
        <p:txBody>
          <a:bodyPr/>
          <a:lstStyle/>
          <a:p>
            <a:fld id="{04AB772B-D399-46B6-A6D7-5F94CB46787E}" type="slidenum">
              <a:rPr lang="en-IN" smtClean="0"/>
              <a:t>17</a:t>
            </a:fld>
            <a:endParaRPr lang="en-IN"/>
          </a:p>
        </p:txBody>
      </p:sp>
    </p:spTree>
    <p:extLst>
      <p:ext uri="{BB962C8B-B14F-4D97-AF65-F5344CB8AC3E}">
        <p14:creationId xmlns:p14="http://schemas.microsoft.com/office/powerpoint/2010/main" val="34828624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 In-Memory Data is taken advantage of to provide scan rates exceeding billions of rows/sec per CPU core.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In-memory scans utilize SIMD instructions to process multiple operands in a single CPU instruction, for example, finding the occurrences of a value in a set of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Each IMCU also creates sparse indexes to keep a track of value ranges in each IMCU. This can help prune out irrelevant IMCUs during scans if filter predicates are specified in the query.</a:t>
            </a:r>
          </a:p>
        </p:txBody>
      </p:sp>
      <p:sp>
        <p:nvSpPr>
          <p:cNvPr id="4" name="Slide Number Placeholder 3"/>
          <p:cNvSpPr>
            <a:spLocks noGrp="1"/>
          </p:cNvSpPr>
          <p:nvPr>
            <p:ph type="sldNum" sz="quarter" idx="5"/>
          </p:nvPr>
        </p:nvSpPr>
        <p:spPr/>
        <p:txBody>
          <a:bodyPr/>
          <a:lstStyle/>
          <a:p>
            <a:fld id="{04AB772B-D399-46B6-A6D7-5F94CB46787E}" type="slidenum">
              <a:rPr lang="en-IN" smtClean="0"/>
              <a:t>18</a:t>
            </a:fld>
            <a:endParaRPr lang="en-IN"/>
          </a:p>
        </p:txBody>
      </p:sp>
    </p:spTree>
    <p:extLst>
      <p:ext uri="{BB962C8B-B14F-4D97-AF65-F5344CB8AC3E}">
        <p14:creationId xmlns:p14="http://schemas.microsoft.com/office/powerpoint/2010/main" val="12087331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Oracle DBs offer consistent read, which means that the </a:t>
            </a:r>
            <a:r>
              <a:rPr lang="en-US" b="0" i="0">
                <a:solidFill>
                  <a:srgbClr val="000000"/>
                </a:solidFill>
                <a:effectLst/>
                <a:latin typeface="Tahoma" panose="020B0604030504040204" pitchFamily="34" charset="0"/>
              </a:rPr>
              <a:t>data returned by a query is committed and consistent with respect to a single point in time.</a:t>
            </a:r>
          </a:p>
          <a:p>
            <a:endParaRPr lang="en-US" b="0" i="0">
              <a:solidFill>
                <a:srgbClr val="000000"/>
              </a:solidFill>
              <a:effectLst/>
              <a:latin typeface="Tahoma" panose="020B0604030504040204" pitchFamily="34" charset="0"/>
            </a:endParaRPr>
          </a:p>
          <a:p>
            <a:r>
              <a:rPr lang="en-US" b="0" i="0">
                <a:solidFill>
                  <a:srgbClr val="000000"/>
                </a:solidFill>
                <a:effectLst/>
                <a:latin typeface="Tahoma" panose="020B0604030504040204" pitchFamily="34" charset="0"/>
              </a:rPr>
              <a:t>They do that by using System Change Numbers at each point of time, and each query returns all the committed data </a:t>
            </a:r>
            <a:r>
              <a:rPr lang="en-US" b="0" i="0" err="1">
                <a:solidFill>
                  <a:srgbClr val="000000"/>
                </a:solidFill>
                <a:effectLst/>
                <a:latin typeface="Tahoma" panose="020B0604030504040204" pitchFamily="34" charset="0"/>
              </a:rPr>
              <a:t>wrt</a:t>
            </a:r>
            <a:r>
              <a:rPr lang="en-US" b="0" i="0">
                <a:solidFill>
                  <a:srgbClr val="000000"/>
                </a:solidFill>
                <a:effectLst/>
                <a:latin typeface="Tahoma" panose="020B0604030504040204" pitchFamily="34" charset="0"/>
              </a:rPr>
              <a:t> to the SCN.</a:t>
            </a:r>
            <a:endParaRPr lang="en-US"/>
          </a:p>
        </p:txBody>
      </p:sp>
      <p:sp>
        <p:nvSpPr>
          <p:cNvPr id="4" name="Slide Number Placeholder 3"/>
          <p:cNvSpPr>
            <a:spLocks noGrp="1"/>
          </p:cNvSpPr>
          <p:nvPr>
            <p:ph type="sldNum" sz="quarter" idx="5"/>
          </p:nvPr>
        </p:nvSpPr>
        <p:spPr/>
        <p:txBody>
          <a:bodyPr/>
          <a:lstStyle/>
          <a:p>
            <a:fld id="{04AB772B-D399-46B6-A6D7-5F94CB46787E}" type="slidenum">
              <a:rPr lang="en-IN" smtClean="0"/>
              <a:t>19</a:t>
            </a:fld>
            <a:endParaRPr lang="en-IN"/>
          </a:p>
        </p:txBody>
      </p:sp>
    </p:spTree>
    <p:extLst>
      <p:ext uri="{BB962C8B-B14F-4D97-AF65-F5344CB8AC3E}">
        <p14:creationId xmlns:p14="http://schemas.microsoft.com/office/powerpoint/2010/main" val="37864764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a:t>In double buffering, background processes create new IMCU versions by combining the original rows with the latest modified rows.</a:t>
            </a:r>
          </a:p>
          <a:p>
            <a:pPr algn="just"/>
            <a:endParaRPr lang="en-US" sz="1200"/>
          </a:p>
          <a:p>
            <a:r>
              <a:rPr lang="en-US"/>
              <a:t>The basic steps of double buffering are:</a:t>
            </a:r>
          </a:p>
          <a:p>
            <a:endParaRPr lang="en-US"/>
          </a:p>
          <a:p>
            <a:pPr marL="257175" indent="-257175">
              <a:buFont typeface="+mj-lt"/>
              <a:buAutoNum type="arabicPeriod"/>
            </a:pPr>
            <a:r>
              <a:rPr lang="en-US"/>
              <a:t>In the original SMU, the database marks the existing IMCU as the original version as of a specific SCN.</a:t>
            </a:r>
          </a:p>
          <a:p>
            <a:pPr marL="257175" indent="-257175">
              <a:buFont typeface="+mj-lt"/>
              <a:buAutoNum type="arabicPeriod"/>
            </a:pPr>
            <a:endParaRPr lang="en-US"/>
          </a:p>
          <a:p>
            <a:pPr marL="257175" indent="-257175">
              <a:buFont typeface="+mj-lt"/>
              <a:buAutoNum type="arabicPeriod"/>
            </a:pPr>
            <a:r>
              <a:rPr lang="en-US"/>
              <a:t>Background processes create a new version of the IMCU by combining the original rows with the latest versions of the modified rows.</a:t>
            </a:r>
          </a:p>
          <a:p>
            <a:pPr marL="257175" indent="-257175">
              <a:buFont typeface="+mj-lt"/>
              <a:buAutoNum type="arabicPeriod"/>
            </a:pPr>
            <a:endParaRPr lang="en-US"/>
          </a:p>
          <a:p>
            <a:pPr marL="257175" indent="-257175">
              <a:buFont typeface="+mj-lt"/>
              <a:buAutoNum type="arabicPeriod"/>
            </a:pPr>
            <a:r>
              <a:rPr lang="en-US"/>
              <a:t>In the journal of the new SMU, the database tracks DML operations that occur during IMCU creation.</a:t>
            </a:r>
          </a:p>
          <a:p>
            <a:pPr algn="just"/>
            <a:endParaRPr lang="en-US" sz="1200"/>
          </a:p>
          <a:p>
            <a:endParaRPr lang="en-US"/>
          </a:p>
        </p:txBody>
      </p:sp>
      <p:sp>
        <p:nvSpPr>
          <p:cNvPr id="4" name="Slide Number Placeholder 3"/>
          <p:cNvSpPr>
            <a:spLocks noGrp="1"/>
          </p:cNvSpPr>
          <p:nvPr>
            <p:ph type="sldNum" sz="quarter" idx="5"/>
          </p:nvPr>
        </p:nvSpPr>
        <p:spPr/>
        <p:txBody>
          <a:bodyPr/>
          <a:lstStyle/>
          <a:p>
            <a:fld id="{04AB772B-D399-46B6-A6D7-5F94CB46787E}" type="slidenum">
              <a:rPr lang="en-IN" smtClean="0"/>
              <a:t>20</a:t>
            </a:fld>
            <a:endParaRPr lang="en-IN"/>
          </a:p>
        </p:txBody>
      </p:sp>
    </p:spTree>
    <p:extLst>
      <p:ext uri="{BB962C8B-B14F-4D97-AF65-F5344CB8AC3E}">
        <p14:creationId xmlns:p14="http://schemas.microsoft.com/office/powerpoint/2010/main" val="2467124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To really understand the HTAP systems, its important to discuss how DB systems evolved and motivate why we need HTAP now.</a:t>
            </a:r>
          </a:p>
          <a:p>
            <a:endParaRPr lang="en-IN"/>
          </a:p>
          <a:p>
            <a:r>
              <a:rPr lang="en-IN"/>
              <a:t>OLTP systems are insert or update intensive, first made operational by IBM for American Airlines and then came into use for many other fields. The focus of these systems was to do such operations very efficiently. And naturally, when businesses started to store the information in OLTP systems, they also felt the need to get some useful information/analytics out of it, and so we saw the emergence of what we call OLAP systems.</a:t>
            </a:r>
          </a:p>
          <a:p>
            <a:endParaRPr lang="en-IN"/>
          </a:p>
          <a:p>
            <a:r>
              <a:rPr lang="en-IN"/>
              <a:t>But when the analytics were added later on, the transactional systems were already busy, so the entire discipline called ETL was created to simply move data from OLTP to OLAP.</a:t>
            </a:r>
          </a:p>
          <a:p>
            <a:r>
              <a:rPr lang="en-IN"/>
              <a:t>This was an expensive process, and the analytics team usually had to wait around till this was completed, and by the time they look at the data, it was often the case that the data was old and irrelevant.</a:t>
            </a:r>
          </a:p>
        </p:txBody>
      </p:sp>
      <p:sp>
        <p:nvSpPr>
          <p:cNvPr id="4" name="Slide Number Placeholder 3"/>
          <p:cNvSpPr>
            <a:spLocks noGrp="1"/>
          </p:cNvSpPr>
          <p:nvPr>
            <p:ph type="sldNum" sz="quarter" idx="5"/>
          </p:nvPr>
        </p:nvSpPr>
        <p:spPr/>
        <p:txBody>
          <a:bodyPr/>
          <a:lstStyle/>
          <a:p>
            <a:fld id="{04AB772B-D399-46B6-A6D7-5F94CB46787E}" type="slidenum">
              <a:rPr lang="en-IN" smtClean="0"/>
              <a:t>3</a:t>
            </a:fld>
            <a:endParaRPr lang="en-IN"/>
          </a:p>
        </p:txBody>
      </p:sp>
    </p:spTree>
    <p:extLst>
      <p:ext uri="{BB962C8B-B14F-4D97-AF65-F5344CB8AC3E}">
        <p14:creationId xmlns:p14="http://schemas.microsoft.com/office/powerpoint/2010/main" val="10036249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As more changes occur, fetching data from the transaction journal causes overhead for scans</a:t>
                </a:r>
              </a:p>
              <a:p>
                <a:endParaRPr lang="en-US" sz="1200"/>
              </a:p>
              <a:p>
                <a:endParaRPr lang="en-US" sz="1200"/>
              </a:p>
              <a:p>
                <a:r>
                  <a:rPr lang="en-US" sz="1200"/>
                  <a:t>There are two types of strategies for data repopulation:</a:t>
                </a:r>
              </a:p>
              <a:p>
                <a:endParaRPr lang="en-US" sz="1200"/>
              </a:p>
              <a:p>
                <a:pPr marL="285750" indent="-285750">
                  <a:buFont typeface="Arial" panose="020B0604020202020204" pitchFamily="34" charset="0"/>
                  <a:buChar char="•"/>
                </a:pPr>
                <a:r>
                  <a:rPr lang="en-US" sz="1200" b="1"/>
                  <a:t>Threshold Repopulate </a:t>
                </a:r>
                <a:r>
                  <a:rPr lang="en-US" sz="1200"/>
                  <a:t>- This form depends on the percentage of stale entries in the transaction journal for an IMCU.</a:t>
                </a:r>
              </a:p>
              <a:p>
                <a:pPr marL="285750" indent="-285750">
                  <a:buFont typeface="Arial" panose="020B0604020202020204" pitchFamily="34" charset="0"/>
                  <a:buChar char="•"/>
                </a:pPr>
                <a:endParaRPr lang="en-US" sz="1200"/>
              </a:p>
              <a:p>
                <a:pPr marL="285750" indent="-285750">
                  <a:buFont typeface="Arial" panose="020B0604020202020204" pitchFamily="34" charset="0"/>
                  <a:buChar char="•"/>
                </a:pPr>
                <a:r>
                  <a:rPr lang="en-US" sz="1200" b="1"/>
                  <a:t>Trickle Repopulate </a:t>
                </a:r>
                <a:r>
                  <a:rPr lang="en-US" sz="1200"/>
                  <a:t>- This form supplements threshold-based repopulation by periodically refreshing columnar data even when the staleness threshold has not been reached.</a:t>
                </a:r>
              </a:p>
              <a:p>
                <a:pPr marL="285750" indent="-285750">
                  <a:buFont typeface="Arial" panose="020B0604020202020204" pitchFamily="34" charset="0"/>
                  <a:buChar char="•"/>
                </a:pPr>
                <a:endParaRPr lang="en-US" sz="1200"/>
              </a:p>
              <a:p>
                <a:pPr marL="285750" indent="-285750">
                  <a:buFont typeface="Arial" panose="020B0604020202020204" pitchFamily="34" charset="0"/>
                  <a:buChar char="•"/>
                </a:pPr>
                <a:r>
                  <a:rPr lang="en-US" sz="1200"/>
                  <a:t>At most </a:t>
                </a:r>
                <a14:m>
                  <m:oMath xmlns:m="http://schemas.openxmlformats.org/officeDocument/2006/math">
                    <m:sSup>
                      <m:sSupPr>
                        <m:ctrlPr>
                          <a:rPr lang="en-US" sz="1200" i="1" smtClean="0">
                            <a:latin typeface="Cambria Math" panose="02040503050406030204" pitchFamily="18" charset="0"/>
                          </a:rPr>
                        </m:ctrlPr>
                      </m:sSupPr>
                      <m:e>
                        <m:f>
                          <m:fPr>
                            <m:ctrlPr>
                              <a:rPr lang="en-US" sz="120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10</m:t>
                            </m:r>
                          </m:den>
                        </m:f>
                      </m:e>
                      <m:sup>
                        <m:r>
                          <a:rPr lang="en-US" sz="1200" b="0" i="1" smtClean="0">
                            <a:latin typeface="Cambria Math" panose="02040503050406030204" pitchFamily="18" charset="0"/>
                          </a:rPr>
                          <m:t>𝑡h</m:t>
                        </m:r>
                      </m:sup>
                    </m:sSup>
                  </m:oMath>
                </a14:m>
                <a:r>
                  <a:rPr lang="en-US" sz="1200"/>
                  <a:t>of a single CPU core is dedicated to trickle repopulate</a:t>
                </a:r>
              </a:p>
              <a:p>
                <a:endParaRPr lang="en-US"/>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As more changes occur, fetching data from the transaction journal causes overhead for scans</a:t>
                </a:r>
              </a:p>
              <a:p>
                <a:endParaRPr lang="en-US" sz="1200"/>
              </a:p>
              <a:p>
                <a:endParaRPr lang="en-US" sz="1200"/>
              </a:p>
              <a:p>
                <a:r>
                  <a:rPr lang="en-US" sz="1200"/>
                  <a:t>There are two types of strategies for data repopulation:</a:t>
                </a:r>
              </a:p>
              <a:p>
                <a:endParaRPr lang="en-US" sz="1200"/>
              </a:p>
              <a:p>
                <a:pPr marL="285750" indent="-285750">
                  <a:buFont typeface="Arial" panose="020B0604020202020204" pitchFamily="34" charset="0"/>
                  <a:buChar char="•"/>
                </a:pPr>
                <a:r>
                  <a:rPr lang="en-US" sz="1200" b="1"/>
                  <a:t>Threshold Repopulate </a:t>
                </a:r>
                <a:r>
                  <a:rPr lang="en-US" sz="1200"/>
                  <a:t>- This form depends on the percentage of stale entries in the transaction journal for an IMCU.</a:t>
                </a:r>
              </a:p>
              <a:p>
                <a:pPr marL="285750" indent="-285750">
                  <a:buFont typeface="Arial" panose="020B0604020202020204" pitchFamily="34" charset="0"/>
                  <a:buChar char="•"/>
                </a:pPr>
                <a:endParaRPr lang="en-US" sz="1200"/>
              </a:p>
              <a:p>
                <a:pPr marL="285750" indent="-285750">
                  <a:buFont typeface="Arial" panose="020B0604020202020204" pitchFamily="34" charset="0"/>
                  <a:buChar char="•"/>
                </a:pPr>
                <a:r>
                  <a:rPr lang="en-US" sz="1200" b="1"/>
                  <a:t>Trickle Repopulate </a:t>
                </a:r>
                <a:r>
                  <a:rPr lang="en-US" sz="1200"/>
                  <a:t>- This form supplements threshold-based repopulation by periodically refreshing columnar data even when the staleness threshold has not been reached.</a:t>
                </a:r>
              </a:p>
              <a:p>
                <a:pPr marL="285750" indent="-285750">
                  <a:buFont typeface="Arial" panose="020B0604020202020204" pitchFamily="34" charset="0"/>
                  <a:buChar char="•"/>
                </a:pPr>
                <a:endParaRPr lang="en-US" sz="1200"/>
              </a:p>
              <a:p>
                <a:pPr marL="285750" indent="-285750">
                  <a:buFont typeface="Arial" panose="020B0604020202020204" pitchFamily="34" charset="0"/>
                  <a:buChar char="•"/>
                </a:pPr>
                <a:r>
                  <a:rPr lang="en-US" sz="1200"/>
                  <a:t>At most </a:t>
                </a:r>
                <a:r>
                  <a:rPr lang="en-US" sz="1200" i="0">
                    <a:latin typeface="Cambria Math" panose="02040503050406030204" pitchFamily="18" charset="0"/>
                  </a:rPr>
                  <a:t>〖</a:t>
                </a:r>
                <a:r>
                  <a:rPr lang="en-US" sz="1200" b="0" i="0">
                    <a:latin typeface="Cambria Math" panose="02040503050406030204" pitchFamily="18" charset="0"/>
                  </a:rPr>
                  <a:t>1/10〗^𝑡ℎ</a:t>
                </a:r>
                <a:r>
                  <a:rPr lang="en-US" sz="1200"/>
                  <a:t>of a single CPU core is dedicated to trickle repopulate</a:t>
                </a:r>
              </a:p>
              <a:p>
                <a:endParaRPr lang="en-US"/>
              </a:p>
            </p:txBody>
          </p:sp>
        </mc:Fallback>
      </mc:AlternateContent>
      <p:sp>
        <p:nvSpPr>
          <p:cNvPr id="4" name="Slide Number Placeholder 3"/>
          <p:cNvSpPr>
            <a:spLocks noGrp="1"/>
          </p:cNvSpPr>
          <p:nvPr>
            <p:ph type="sldNum" sz="quarter" idx="5"/>
          </p:nvPr>
        </p:nvSpPr>
        <p:spPr/>
        <p:txBody>
          <a:bodyPr/>
          <a:lstStyle/>
          <a:p>
            <a:fld id="{37C63BD6-9A76-3E42-9DF3-1D28BC75B5C8}" type="slidenum">
              <a:rPr lang="en-US" smtClean="0"/>
              <a:t>21</a:t>
            </a:fld>
            <a:endParaRPr lang="en-US"/>
          </a:p>
        </p:txBody>
      </p:sp>
    </p:spTree>
    <p:extLst>
      <p:ext uri="{BB962C8B-B14F-4D97-AF65-F5344CB8AC3E}">
        <p14:creationId xmlns:p14="http://schemas.microsoft.com/office/powerpoint/2010/main" val="35837039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In-Memory can scale out across multiple machines using the Oracle Real Application Cluster configuration</a:t>
            </a:r>
          </a:p>
          <a:p>
            <a:endParaRPr lang="en-US"/>
          </a:p>
        </p:txBody>
      </p:sp>
      <p:sp>
        <p:nvSpPr>
          <p:cNvPr id="4" name="Slide Number Placeholder 3"/>
          <p:cNvSpPr>
            <a:spLocks noGrp="1"/>
          </p:cNvSpPr>
          <p:nvPr>
            <p:ph type="sldNum" sz="quarter" idx="5"/>
          </p:nvPr>
        </p:nvSpPr>
        <p:spPr/>
        <p:txBody>
          <a:bodyPr/>
          <a:lstStyle/>
          <a:p>
            <a:fld id="{04AB772B-D399-46B6-A6D7-5F94CB46787E}" type="slidenum">
              <a:rPr lang="en-IN" smtClean="0"/>
              <a:t>22</a:t>
            </a:fld>
            <a:endParaRPr lang="en-IN"/>
          </a:p>
        </p:txBody>
      </p:sp>
    </p:spTree>
    <p:extLst>
      <p:ext uri="{BB962C8B-B14F-4D97-AF65-F5344CB8AC3E}">
        <p14:creationId xmlns:p14="http://schemas.microsoft.com/office/powerpoint/2010/main" val="34819000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In-Memory can scale out across multiple machines using the Oracle Real Application Cluster configuration</a:t>
            </a:r>
          </a:p>
          <a:p>
            <a:endParaRPr lang="en-US"/>
          </a:p>
        </p:txBody>
      </p:sp>
      <p:sp>
        <p:nvSpPr>
          <p:cNvPr id="4" name="Slide Number Placeholder 3"/>
          <p:cNvSpPr>
            <a:spLocks noGrp="1"/>
          </p:cNvSpPr>
          <p:nvPr>
            <p:ph type="sldNum" sz="quarter" idx="5"/>
          </p:nvPr>
        </p:nvSpPr>
        <p:spPr/>
        <p:txBody>
          <a:bodyPr/>
          <a:lstStyle/>
          <a:p>
            <a:fld id="{04AB772B-D399-46B6-A6D7-5F94CB46787E}" type="slidenum">
              <a:rPr lang="en-IN" smtClean="0"/>
              <a:t>23</a:t>
            </a:fld>
            <a:endParaRPr lang="en-IN"/>
          </a:p>
        </p:txBody>
      </p:sp>
    </p:spTree>
    <p:extLst>
      <p:ext uri="{BB962C8B-B14F-4D97-AF65-F5344CB8AC3E}">
        <p14:creationId xmlns:p14="http://schemas.microsoft.com/office/powerpoint/2010/main" val="101415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In-Memory can scale out across multiple machines using the Oracle Real Application Cluster configuration</a:t>
            </a:r>
          </a:p>
          <a:p>
            <a:endParaRPr lang="en-US"/>
          </a:p>
        </p:txBody>
      </p:sp>
      <p:sp>
        <p:nvSpPr>
          <p:cNvPr id="4" name="Slide Number Placeholder 3"/>
          <p:cNvSpPr>
            <a:spLocks noGrp="1"/>
          </p:cNvSpPr>
          <p:nvPr>
            <p:ph type="sldNum" sz="quarter" idx="5"/>
          </p:nvPr>
        </p:nvSpPr>
        <p:spPr/>
        <p:txBody>
          <a:bodyPr/>
          <a:lstStyle/>
          <a:p>
            <a:fld id="{04AB772B-D399-46B6-A6D7-5F94CB46787E}" type="slidenum">
              <a:rPr lang="en-IN" smtClean="0"/>
              <a:t>24</a:t>
            </a:fld>
            <a:endParaRPr lang="en-IN"/>
          </a:p>
        </p:txBody>
      </p:sp>
    </p:spTree>
    <p:extLst>
      <p:ext uri="{BB962C8B-B14F-4D97-AF65-F5344CB8AC3E}">
        <p14:creationId xmlns:p14="http://schemas.microsoft.com/office/powerpoint/2010/main" val="36686308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In-Memory can scale out across multiple machines using the Oracle Real Application Cluster configuration</a:t>
            </a:r>
          </a:p>
          <a:p>
            <a:endParaRPr lang="en-US"/>
          </a:p>
        </p:txBody>
      </p:sp>
      <p:sp>
        <p:nvSpPr>
          <p:cNvPr id="4" name="Slide Number Placeholder 3"/>
          <p:cNvSpPr>
            <a:spLocks noGrp="1"/>
          </p:cNvSpPr>
          <p:nvPr>
            <p:ph type="sldNum" sz="quarter" idx="5"/>
          </p:nvPr>
        </p:nvSpPr>
        <p:spPr/>
        <p:txBody>
          <a:bodyPr/>
          <a:lstStyle/>
          <a:p>
            <a:fld id="{04AB772B-D399-46B6-A6D7-5F94CB46787E}" type="slidenum">
              <a:rPr lang="en-IN" smtClean="0"/>
              <a:t>25</a:t>
            </a:fld>
            <a:endParaRPr lang="en-IN"/>
          </a:p>
        </p:txBody>
      </p:sp>
    </p:spTree>
    <p:extLst>
      <p:ext uri="{BB962C8B-B14F-4D97-AF65-F5344CB8AC3E}">
        <p14:creationId xmlns:p14="http://schemas.microsoft.com/office/powerpoint/2010/main" val="25137138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In-Memory can scale out across multiple machines using the Oracle Real Application Cluster configuration</a:t>
            </a:r>
          </a:p>
          <a:p>
            <a:endParaRPr lang="en-US"/>
          </a:p>
        </p:txBody>
      </p:sp>
      <p:sp>
        <p:nvSpPr>
          <p:cNvPr id="4" name="Slide Number Placeholder 3"/>
          <p:cNvSpPr>
            <a:spLocks noGrp="1"/>
          </p:cNvSpPr>
          <p:nvPr>
            <p:ph type="sldNum" sz="quarter" idx="5"/>
          </p:nvPr>
        </p:nvSpPr>
        <p:spPr/>
        <p:txBody>
          <a:bodyPr/>
          <a:lstStyle/>
          <a:p>
            <a:fld id="{04AB772B-D399-46B6-A6D7-5F94CB46787E}" type="slidenum">
              <a:rPr lang="en-IN" smtClean="0"/>
              <a:t>26</a:t>
            </a:fld>
            <a:endParaRPr lang="en-IN"/>
          </a:p>
        </p:txBody>
      </p:sp>
    </p:spTree>
    <p:extLst>
      <p:ext uri="{BB962C8B-B14F-4D97-AF65-F5344CB8AC3E}">
        <p14:creationId xmlns:p14="http://schemas.microsoft.com/office/powerpoint/2010/main" val="36080016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27</a:t>
            </a:fld>
            <a:endParaRPr lang="en-US"/>
          </a:p>
        </p:txBody>
      </p:sp>
    </p:spTree>
    <p:extLst>
      <p:ext uri="{BB962C8B-B14F-4D97-AF65-F5344CB8AC3E}">
        <p14:creationId xmlns:p14="http://schemas.microsoft.com/office/powerpoint/2010/main" val="1739292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&lt;HANA – high performance analytics appliance&gt;</a:t>
            </a:r>
          </a:p>
          <a:p>
            <a:r>
              <a:rPr lang="en-IN">
                <a:ea typeface="Calibri"/>
                <a:cs typeface="Calibri"/>
              </a:rPr>
              <a:t>It was developed in 2010 by SAP with the objective to provide near-real-time analytics and HANA is short for high performance analytics appliance.</a:t>
            </a:r>
            <a:endParaRPr lang="en-IN"/>
          </a:p>
          <a:p>
            <a:r>
              <a:rPr lang="en-IN"/>
              <a:t> today I would be talking about a subset of design decisions that make this system so powerful in analytical queries.</a:t>
            </a:r>
            <a:endParaRPr lang="en-IN">
              <a:ea typeface="Calibri"/>
              <a:cs typeface="Calibri"/>
            </a:endParaRPr>
          </a:p>
          <a:p>
            <a:r>
              <a:rPr lang="en-IN"/>
              <a:t>This is based on the idea that the Primary machine supports OLTP workloads while the OLAP workloads are supported in replicas. Lets take a look at it from the outside. &lt;explain the animation&gt;</a:t>
            </a:r>
            <a:endParaRPr lang="en-IN">
              <a:ea typeface="Calibri"/>
              <a:cs typeface="Calibri"/>
            </a:endParaRPr>
          </a:p>
          <a:p>
            <a:r>
              <a:rPr lang="en-IN">
                <a:ea typeface="Calibri"/>
                <a:cs typeface="Calibri"/>
              </a:rPr>
              <a:t>This replication mechanism in SAP </a:t>
            </a:r>
            <a:r>
              <a:rPr lang="en-IN" err="1">
                <a:ea typeface="Calibri"/>
                <a:cs typeface="Calibri"/>
              </a:rPr>
              <a:t>hana</a:t>
            </a:r>
            <a:r>
              <a:rPr lang="en-IN">
                <a:ea typeface="Calibri"/>
                <a:cs typeface="Calibri"/>
              </a:rPr>
              <a:t> is called ATR which is short for asynchronous parallel table replication.</a:t>
            </a:r>
          </a:p>
        </p:txBody>
      </p:sp>
      <p:sp>
        <p:nvSpPr>
          <p:cNvPr id="4" name="Slide Number Placeholder 3"/>
          <p:cNvSpPr>
            <a:spLocks noGrp="1"/>
          </p:cNvSpPr>
          <p:nvPr>
            <p:ph type="sldNum" sz="quarter" idx="5"/>
          </p:nvPr>
        </p:nvSpPr>
        <p:spPr/>
        <p:txBody>
          <a:bodyPr/>
          <a:lstStyle/>
          <a:p>
            <a:fld id="{04AB772B-D399-46B6-A6D7-5F94CB46787E}" type="slidenum">
              <a:rPr lang="en-IN" smtClean="0"/>
              <a:t>28</a:t>
            </a:fld>
            <a:endParaRPr lang="en-IN"/>
          </a:p>
        </p:txBody>
      </p:sp>
    </p:spTree>
    <p:extLst>
      <p:ext uri="{BB962C8B-B14F-4D97-AF65-F5344CB8AC3E}">
        <p14:creationId xmlns:p14="http://schemas.microsoft.com/office/powerpoint/2010/main" val="36542835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The replication log generator and sender are embedded inside the DB engine instead of relying on the external application to avoid any network roundtrip.</a:t>
            </a:r>
            <a:endParaRPr lang="en-US"/>
          </a:p>
          <a:p>
            <a:endParaRPr lang="en-IN">
              <a:ea typeface="Calibri"/>
              <a:cs typeface="Calibri"/>
            </a:endParaRPr>
          </a:p>
        </p:txBody>
      </p:sp>
      <p:sp>
        <p:nvSpPr>
          <p:cNvPr id="4" name="Slide Number Placeholder 3"/>
          <p:cNvSpPr>
            <a:spLocks noGrp="1"/>
          </p:cNvSpPr>
          <p:nvPr>
            <p:ph type="sldNum" sz="quarter" idx="5"/>
          </p:nvPr>
        </p:nvSpPr>
        <p:spPr/>
        <p:txBody>
          <a:bodyPr/>
          <a:lstStyle/>
          <a:p>
            <a:fld id="{04AB772B-D399-46B6-A6D7-5F94CB46787E}" type="slidenum">
              <a:rPr lang="en-IN" smtClean="0"/>
              <a:t>29</a:t>
            </a:fld>
            <a:endParaRPr lang="en-IN"/>
          </a:p>
        </p:txBody>
      </p:sp>
    </p:spTree>
    <p:extLst>
      <p:ext uri="{BB962C8B-B14F-4D97-AF65-F5344CB8AC3E}">
        <p14:creationId xmlns:p14="http://schemas.microsoft.com/office/powerpoint/2010/main" val="8144439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It allows the transaction to commit without waiting for its replication log propagation to the replicas. This means the client is going to receive the ack as soon as the commit has happened at the primary.</a:t>
            </a:r>
            <a:endParaRPr lang="en-US"/>
          </a:p>
          <a:p>
            <a:endParaRPr lang="en-IN">
              <a:ea typeface="Calibri"/>
              <a:cs typeface="Calibri"/>
            </a:endParaRPr>
          </a:p>
        </p:txBody>
      </p:sp>
      <p:sp>
        <p:nvSpPr>
          <p:cNvPr id="4" name="Slide Number Placeholder 3"/>
          <p:cNvSpPr>
            <a:spLocks noGrp="1"/>
          </p:cNvSpPr>
          <p:nvPr>
            <p:ph type="sldNum" sz="quarter" idx="5"/>
          </p:nvPr>
        </p:nvSpPr>
        <p:spPr/>
        <p:txBody>
          <a:bodyPr/>
          <a:lstStyle/>
          <a:p>
            <a:fld id="{04AB772B-D399-46B6-A6D7-5F94CB46787E}" type="slidenum">
              <a:rPr lang="en-IN" smtClean="0"/>
              <a:t>30</a:t>
            </a:fld>
            <a:endParaRPr lang="en-IN"/>
          </a:p>
        </p:txBody>
      </p:sp>
    </p:spTree>
    <p:extLst>
      <p:ext uri="{BB962C8B-B14F-4D97-AF65-F5344CB8AC3E}">
        <p14:creationId xmlns:p14="http://schemas.microsoft.com/office/powerpoint/2010/main" val="3563894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why is not very easy to bypass ETL and imagine a consolidated system that does the best of both worlds?</a:t>
            </a:r>
          </a:p>
          <a:p>
            <a:endParaRPr lang="en-US"/>
          </a:p>
          <a:p>
            <a:r>
              <a:rPr lang="en-US"/>
              <a:t>Well to begin with -&gt;</a:t>
            </a:r>
          </a:p>
          <a:p>
            <a:r>
              <a:rPr lang="en-US"/>
              <a:t>	1) Data modelling complexity – How do you arrange the data such that both transactions and analytics can be done efficiently?</a:t>
            </a:r>
          </a:p>
          <a:p>
            <a:r>
              <a:rPr lang="en-US"/>
              <a:t>	2) Performance Optimization – What would you optimize for? Transactional performance or querying performance?</a:t>
            </a:r>
          </a:p>
          <a:p>
            <a:r>
              <a:rPr lang="en-US"/>
              <a:t>	3) Consistency and correctness – How do you make sure both the transactional system and analytics system have data consistency?</a:t>
            </a:r>
          </a:p>
          <a:p>
            <a:r>
              <a:rPr lang="en-US"/>
              <a:t>	4) Scalability – How do you account for billions of transactions per second in both the systems?</a:t>
            </a:r>
          </a:p>
          <a:p>
            <a:r>
              <a:rPr lang="en-US"/>
              <a:t>	5) Cost – HTAP systems can be complex and expensive to design, implement, and maintain. Balancing performance, scalability, and cost is a significant challenge for organizations.</a:t>
            </a:r>
          </a:p>
        </p:txBody>
      </p:sp>
      <p:sp>
        <p:nvSpPr>
          <p:cNvPr id="4" name="Slide Number Placeholder 3"/>
          <p:cNvSpPr>
            <a:spLocks noGrp="1"/>
          </p:cNvSpPr>
          <p:nvPr>
            <p:ph type="sldNum" sz="quarter" idx="5"/>
          </p:nvPr>
        </p:nvSpPr>
        <p:spPr/>
        <p:txBody>
          <a:bodyPr/>
          <a:lstStyle/>
          <a:p>
            <a:fld id="{04AB772B-D399-46B6-A6D7-5F94CB46787E}" type="slidenum">
              <a:rPr lang="en-IN" smtClean="0"/>
              <a:t>4</a:t>
            </a:fld>
            <a:endParaRPr lang="en-IN"/>
          </a:p>
        </p:txBody>
      </p:sp>
    </p:spTree>
    <p:extLst>
      <p:ext uri="{BB962C8B-B14F-4D97-AF65-F5344CB8AC3E}">
        <p14:creationId xmlns:p14="http://schemas.microsoft.com/office/powerpoint/2010/main" val="31269704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a transaction involving three writes, it would allow the logs to be shipped before even the transaction has committed which is an optimistic way of dealing with it.</a:t>
            </a:r>
            <a:endParaRPr lang="en-IN"/>
          </a:p>
        </p:txBody>
      </p:sp>
      <p:sp>
        <p:nvSpPr>
          <p:cNvPr id="4" name="Slide Number Placeholder 3"/>
          <p:cNvSpPr>
            <a:spLocks noGrp="1"/>
          </p:cNvSpPr>
          <p:nvPr>
            <p:ph type="sldNum" sz="quarter" idx="5"/>
          </p:nvPr>
        </p:nvSpPr>
        <p:spPr/>
        <p:txBody>
          <a:bodyPr/>
          <a:lstStyle/>
          <a:p>
            <a:fld id="{04AB772B-D399-46B6-A6D7-5F94CB46787E}" type="slidenum">
              <a:rPr lang="en-IN" smtClean="0"/>
              <a:t>31</a:t>
            </a:fld>
            <a:endParaRPr lang="en-IN"/>
          </a:p>
        </p:txBody>
      </p:sp>
    </p:spTree>
    <p:extLst>
      <p:ext uri="{BB962C8B-B14F-4D97-AF65-F5344CB8AC3E}">
        <p14:creationId xmlns:p14="http://schemas.microsoft.com/office/powerpoint/2010/main" val="2648684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Looking at the side of the primary node, </a:t>
            </a:r>
            <a:r>
              <a:rPr lang="en-US"/>
              <a:t> successful execution of DML, the log is generated and appended to the log buffer. Note that there can be multiple threads trying to write onto the buffer, but writes to it can be efficiently implemented using compare and swap atomic operation.</a:t>
            </a:r>
            <a:endParaRPr lang="en-US">
              <a:ea typeface="Calibri" panose="020F0502020204030204"/>
              <a:cs typeface="Calibri" panose="020F0502020204030204"/>
            </a:endParaRPr>
          </a:p>
          <a:p>
            <a:r>
              <a:rPr lang="en-US"/>
              <a:t>A single log buffer ensures that transaction log entries are placed after their DML log entries, and also a later transaction’s commit log is placed after its earlier committed transaction.</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04AB772B-D399-46B6-A6D7-5F94CB46787E}" type="slidenum">
              <a:rPr lang="en-IN" smtClean="0"/>
              <a:t>32</a:t>
            </a:fld>
            <a:endParaRPr lang="en-IN"/>
          </a:p>
        </p:txBody>
      </p:sp>
    </p:spTree>
    <p:extLst>
      <p:ext uri="{BB962C8B-B14F-4D97-AF65-F5344CB8AC3E}">
        <p14:creationId xmlns:p14="http://schemas.microsoft.com/office/powerpoint/2010/main" val="21894536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Since SAP </a:t>
            </a:r>
            <a:r>
              <a:rPr lang="en-IN" err="1"/>
              <a:t>hana</a:t>
            </a:r>
            <a:r>
              <a:rPr lang="en-IN"/>
              <a:t> is typically deployed to shared-memory multiprocessor architecture, the replication log entries can be generated from multiple CPU cores at primary. Which means that there has to be a way for secondary nodes to keep up with that speed.</a:t>
            </a:r>
            <a:endParaRPr lang="en-US"/>
          </a:p>
          <a:p>
            <a:r>
              <a:rPr lang="en-IN"/>
              <a:t>Lets take a look at the other side, which is at the replica, where we have the log receiver and dispatcher. If the log entry is commit log, it is sent to TX queue otherwise it is sent to DML queue. Since there are multiple DML queues, the decision on which DML queue to send the log entry to is based hash of the session ID. Since the whole transaction is bound to a single session, it makes sure that log entries from that transaction reside in same queue. Also for a session that is likely to use same of objects, unnecessary conflicts are reduced. Note that the </a:t>
            </a:r>
            <a:r>
              <a:rPr lang="en-IN" err="1"/>
              <a:t>tableId</a:t>
            </a:r>
            <a:r>
              <a:rPr lang="en-IN"/>
              <a:t> based distribution is not used because it may limit the parallelism  in case of skewed update workloads.</a:t>
            </a:r>
            <a:endParaRPr lang="en-IN">
              <a:ea typeface="Calibri"/>
              <a:cs typeface="Calibri"/>
            </a:endParaRPr>
          </a:p>
          <a:p>
            <a:endParaRPr lang="en-IN">
              <a:ea typeface="Calibri"/>
              <a:cs typeface="Calibri"/>
            </a:endParaRPr>
          </a:p>
        </p:txBody>
      </p:sp>
      <p:sp>
        <p:nvSpPr>
          <p:cNvPr id="4" name="Slide Number Placeholder 3"/>
          <p:cNvSpPr>
            <a:spLocks noGrp="1"/>
          </p:cNvSpPr>
          <p:nvPr>
            <p:ph type="sldNum" sz="quarter" idx="5"/>
          </p:nvPr>
        </p:nvSpPr>
        <p:spPr/>
        <p:txBody>
          <a:bodyPr/>
          <a:lstStyle/>
          <a:p>
            <a:fld id="{04AB772B-D399-46B6-A6D7-5F94CB46787E}" type="slidenum">
              <a:rPr lang="en-IN" smtClean="0"/>
              <a:t>33</a:t>
            </a:fld>
            <a:endParaRPr lang="en-IN"/>
          </a:p>
        </p:txBody>
      </p:sp>
    </p:spTree>
    <p:extLst>
      <p:ext uri="{BB962C8B-B14F-4D97-AF65-F5344CB8AC3E}">
        <p14:creationId xmlns:p14="http://schemas.microsoft.com/office/powerpoint/2010/main" val="8194578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Everything that I talked about up until now was to minimize visibility delay, but what about the time taken to process the analytical queries? </a:t>
            </a:r>
          </a:p>
        </p:txBody>
      </p:sp>
      <p:sp>
        <p:nvSpPr>
          <p:cNvPr id="4" name="Slide Number Placeholder 3"/>
          <p:cNvSpPr>
            <a:spLocks noGrp="1"/>
          </p:cNvSpPr>
          <p:nvPr>
            <p:ph type="sldNum" sz="quarter" idx="5"/>
          </p:nvPr>
        </p:nvSpPr>
        <p:spPr/>
        <p:txBody>
          <a:bodyPr/>
          <a:lstStyle/>
          <a:p>
            <a:fld id="{04AB772B-D399-46B6-A6D7-5F94CB46787E}" type="slidenum">
              <a:rPr lang="en-IN" smtClean="0"/>
              <a:t>34</a:t>
            </a:fld>
            <a:endParaRPr lang="en-IN"/>
          </a:p>
        </p:txBody>
      </p:sp>
    </p:spTree>
    <p:extLst>
      <p:ext uri="{BB962C8B-B14F-4D97-AF65-F5344CB8AC3E}">
        <p14:creationId xmlns:p14="http://schemas.microsoft.com/office/powerpoint/2010/main" val="3936758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If we zoom out a bit and look at how SAP </a:t>
            </a:r>
            <a:r>
              <a:rPr lang="en-IN" err="1"/>
              <a:t>hana</a:t>
            </a:r>
            <a:r>
              <a:rPr lang="en-IN"/>
              <a:t> exploits all the modern hardware, you would see that first, all the data resides in memory.  Compressed data can be loaded into CPU cache much faster and it more than outweighs the performance hit for decompression. Second, is the multiple CPU cores that allow exploiting the scope of parallelism. Also, it does not store the precomputed aggregates, and this is done on the fly for SAP </a:t>
            </a:r>
            <a:r>
              <a:rPr lang="en-IN" err="1"/>
              <a:t>hana</a:t>
            </a:r>
            <a:r>
              <a:rPr lang="en-IN"/>
              <a:t>, this ensures the freshness of the data also that we don’t have to generate aggregates after each write operation.</a:t>
            </a:r>
          </a:p>
        </p:txBody>
      </p:sp>
      <p:sp>
        <p:nvSpPr>
          <p:cNvPr id="4" name="Slide Number Placeholder 3"/>
          <p:cNvSpPr>
            <a:spLocks noGrp="1"/>
          </p:cNvSpPr>
          <p:nvPr>
            <p:ph type="sldNum" sz="quarter" idx="5"/>
          </p:nvPr>
        </p:nvSpPr>
        <p:spPr/>
        <p:txBody>
          <a:bodyPr/>
          <a:lstStyle/>
          <a:p>
            <a:fld id="{04AB772B-D399-46B6-A6D7-5F94CB46787E}" type="slidenum">
              <a:rPr lang="en-IN" smtClean="0"/>
              <a:t>35</a:t>
            </a:fld>
            <a:endParaRPr lang="en-IN"/>
          </a:p>
        </p:txBody>
      </p:sp>
    </p:spTree>
    <p:extLst>
      <p:ext uri="{BB962C8B-B14F-4D97-AF65-F5344CB8AC3E}">
        <p14:creationId xmlns:p14="http://schemas.microsoft.com/office/powerpoint/2010/main" val="13932760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If we zoom out a bit and look at how SAP </a:t>
            </a:r>
            <a:r>
              <a:rPr lang="en-IN" err="1"/>
              <a:t>hana</a:t>
            </a:r>
            <a:r>
              <a:rPr lang="en-IN"/>
              <a:t> exploits all the modern hardware, you would see that first, all the data resides in memory.  Compressed data can be loaded into CPU cache much faster and it more than outweighs the performance hit for decompression. Second, is the multiple CPU cores that allow exploiting the scope of parallelism. Also, it does not store the precomputed aggregates, and this is done on the fly for SAP </a:t>
            </a:r>
            <a:r>
              <a:rPr lang="en-IN" err="1"/>
              <a:t>hana</a:t>
            </a:r>
            <a:r>
              <a:rPr lang="en-IN"/>
              <a:t>, this ensures the freshness of the data also that we don’t have to generate aggregates after each write operation.</a:t>
            </a:r>
          </a:p>
        </p:txBody>
      </p:sp>
      <p:sp>
        <p:nvSpPr>
          <p:cNvPr id="4" name="Slide Number Placeholder 3"/>
          <p:cNvSpPr>
            <a:spLocks noGrp="1"/>
          </p:cNvSpPr>
          <p:nvPr>
            <p:ph type="sldNum" sz="quarter" idx="5"/>
          </p:nvPr>
        </p:nvSpPr>
        <p:spPr/>
        <p:txBody>
          <a:bodyPr/>
          <a:lstStyle/>
          <a:p>
            <a:fld id="{04AB772B-D399-46B6-A6D7-5F94CB46787E}" type="slidenum">
              <a:rPr lang="en-IN" smtClean="0"/>
              <a:t>36</a:t>
            </a:fld>
            <a:endParaRPr lang="en-IN"/>
          </a:p>
        </p:txBody>
      </p:sp>
    </p:spTree>
    <p:extLst>
      <p:ext uri="{BB962C8B-B14F-4D97-AF65-F5344CB8AC3E}">
        <p14:creationId xmlns:p14="http://schemas.microsoft.com/office/powerpoint/2010/main" val="19327488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37</a:t>
            </a:fld>
            <a:endParaRPr lang="en-US"/>
          </a:p>
        </p:txBody>
      </p:sp>
    </p:spTree>
    <p:extLst>
      <p:ext uri="{BB962C8B-B14F-4D97-AF65-F5344CB8AC3E}">
        <p14:creationId xmlns:p14="http://schemas.microsoft.com/office/powerpoint/2010/main" val="34314267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cs typeface="Calibri"/>
              </a:rPr>
              <a:t>As noted earlier to </a:t>
            </a:r>
          </a:p>
        </p:txBody>
      </p:sp>
      <p:sp>
        <p:nvSpPr>
          <p:cNvPr id="4" name="Slide Number Placeholder 3"/>
          <p:cNvSpPr>
            <a:spLocks noGrp="1"/>
          </p:cNvSpPr>
          <p:nvPr>
            <p:ph type="sldNum" sz="quarter" idx="5"/>
          </p:nvPr>
        </p:nvSpPr>
        <p:spPr/>
        <p:txBody>
          <a:bodyPr/>
          <a:lstStyle/>
          <a:p>
            <a:fld id="{04AB772B-D399-46B6-A6D7-5F94CB46787E}" type="slidenum">
              <a:rPr lang="en-IN" smtClean="0"/>
              <a:t>38</a:t>
            </a:fld>
            <a:endParaRPr lang="en-IN"/>
          </a:p>
        </p:txBody>
      </p:sp>
    </p:spTree>
    <p:extLst>
      <p:ext uri="{BB962C8B-B14F-4D97-AF65-F5344CB8AC3E}">
        <p14:creationId xmlns:p14="http://schemas.microsoft.com/office/powerpoint/2010/main" val="10036249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Explain about</a:t>
            </a:r>
          </a:p>
          <a:p>
            <a:endParaRPr lang="en-IN"/>
          </a:p>
          <a:p>
            <a:r>
              <a:rPr lang="en-IN"/>
              <a:t>3 Components What is </a:t>
            </a:r>
            <a:r>
              <a:rPr lang="en-IN" err="1"/>
              <a:t>TiKv</a:t>
            </a:r>
            <a:r>
              <a:rPr lang="en-IN"/>
              <a:t> , </a:t>
            </a:r>
            <a:r>
              <a:rPr lang="en-IN" err="1"/>
              <a:t>TiFlash</a:t>
            </a:r>
            <a:r>
              <a:rPr lang="en-IN"/>
              <a:t> and Placement Driver</a:t>
            </a:r>
          </a:p>
          <a:p>
            <a:endParaRPr lang="en-IN"/>
          </a:p>
          <a:p>
            <a:r>
              <a:rPr lang="en-IN" err="1"/>
              <a:t>Placemnet</a:t>
            </a:r>
            <a:r>
              <a:rPr lang="en-IN"/>
              <a:t> Driver</a:t>
            </a:r>
          </a:p>
          <a:p>
            <a:r>
              <a:rPr lang="en-IN"/>
              <a:t>	Very crucial for the system</a:t>
            </a:r>
          </a:p>
          <a:p>
            <a:r>
              <a:rPr lang="en-IN"/>
              <a:t>	This part is responsible for issuing logical timestamps for transactions so that incrementing (which is key for two phase commit will be explained in the later parts).</a:t>
            </a:r>
          </a:p>
          <a:p>
            <a:r>
              <a:rPr lang="en-IN"/>
              <a:t>	Monitor and issue merge / split commands top regions</a:t>
            </a:r>
          </a:p>
          <a:p>
            <a:r>
              <a:rPr lang="en-IN"/>
              <a:t>	storing the meta data about the data regions</a:t>
            </a:r>
          </a:p>
          <a:p>
            <a:endParaRPr lang="en-IN"/>
          </a:p>
          <a:p>
            <a:endParaRPr lang="en-IN"/>
          </a:p>
          <a:p>
            <a:r>
              <a:rPr lang="en-IN"/>
              <a:t>We have two query engines</a:t>
            </a:r>
          </a:p>
          <a:p>
            <a:endParaRPr lang="en-IN"/>
          </a:p>
          <a:p>
            <a:r>
              <a:rPr lang="en-IN"/>
              <a:t>1. SQL Query Engine operating on both </a:t>
            </a:r>
            <a:r>
              <a:rPr lang="en-IN" err="1"/>
              <a:t>TiKv</a:t>
            </a:r>
            <a:r>
              <a:rPr lang="en-IN"/>
              <a:t> and </a:t>
            </a:r>
            <a:r>
              <a:rPr lang="en-IN" err="1"/>
              <a:t>TiFlash</a:t>
            </a:r>
            <a:r>
              <a:rPr lang="en-IN"/>
              <a:t> Nodes</a:t>
            </a:r>
          </a:p>
          <a:p>
            <a:pPr marL="228600" indent="-228600">
              <a:buAutoNum type="arabicPeriod"/>
            </a:pPr>
            <a:r>
              <a:rPr lang="en-IN" err="1"/>
              <a:t>TiSpark</a:t>
            </a:r>
            <a:r>
              <a:rPr lang="en-IN"/>
              <a:t> is special for analytical queries</a:t>
            </a:r>
          </a:p>
          <a:p>
            <a:pPr marL="228600" indent="-228600">
              <a:buAutoNum type="arabicPeriod"/>
            </a:pPr>
            <a:endParaRPr lang="en-IN"/>
          </a:p>
        </p:txBody>
      </p:sp>
      <p:sp>
        <p:nvSpPr>
          <p:cNvPr id="4" name="Slide Number Placeholder 3"/>
          <p:cNvSpPr>
            <a:spLocks noGrp="1"/>
          </p:cNvSpPr>
          <p:nvPr>
            <p:ph type="sldNum" sz="quarter" idx="5"/>
          </p:nvPr>
        </p:nvSpPr>
        <p:spPr/>
        <p:txBody>
          <a:bodyPr/>
          <a:lstStyle/>
          <a:p>
            <a:fld id="{04AB772B-D399-46B6-A6D7-5F94CB46787E}" type="slidenum">
              <a:rPr lang="en-IN" smtClean="0"/>
              <a:t>39</a:t>
            </a:fld>
            <a:endParaRPr lang="en-IN"/>
          </a:p>
        </p:txBody>
      </p:sp>
    </p:spTree>
    <p:extLst>
      <p:ext uri="{BB962C8B-B14F-4D97-AF65-F5344CB8AC3E}">
        <p14:creationId xmlns:p14="http://schemas.microsoft.com/office/powerpoint/2010/main" val="33733210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Explain about</a:t>
            </a:r>
          </a:p>
          <a:p>
            <a:pPr marL="228600" indent="-228600">
              <a:buAutoNum type="arabicPeriod"/>
            </a:pPr>
            <a:endParaRPr lang="en-IN"/>
          </a:p>
          <a:p>
            <a:pPr marL="228600" indent="-228600">
              <a:buAutoNum type="arabicPeriod"/>
            </a:pPr>
            <a:r>
              <a:rPr lang="en-IN"/>
              <a:t>Raft (Consensus algorithm which is proven to  )</a:t>
            </a:r>
          </a:p>
          <a:p>
            <a:pPr marL="685800" lvl="1" indent="-228600">
              <a:buAutoNum type="arabicPeriod"/>
            </a:pPr>
            <a:r>
              <a:rPr lang="en-IN"/>
              <a:t>Leader and Follower</a:t>
            </a:r>
          </a:p>
          <a:p>
            <a:pPr marL="685800" lvl="1" indent="-228600">
              <a:buAutoNum type="arabicPeriod"/>
            </a:pPr>
            <a:r>
              <a:rPr lang="en-IN"/>
              <a:t>2m+1 and m+1 nodes logic (Availability)</a:t>
            </a:r>
          </a:p>
          <a:p>
            <a:pPr marL="685800" lvl="1" indent="-228600">
              <a:buAutoNum type="arabicPeriod"/>
            </a:pPr>
            <a:r>
              <a:rPr lang="en-IN"/>
              <a:t>Characteristics of Raft</a:t>
            </a:r>
          </a:p>
          <a:p>
            <a:pPr marL="1143000" lvl="2" indent="-228600">
              <a:buAutoNum type="arabicPeriod"/>
            </a:pPr>
            <a:r>
              <a:rPr lang="en-IN"/>
              <a:t>Consistent System / Linearizable System</a:t>
            </a:r>
          </a:p>
          <a:p>
            <a:pPr marL="685800" lvl="1" indent="-228600">
              <a:buAutoNum type="arabicPeriod"/>
            </a:pPr>
            <a:r>
              <a:rPr lang="en-IN"/>
              <a:t>In a </a:t>
            </a:r>
          </a:p>
          <a:p>
            <a:pPr marL="228600" lvl="0" indent="-228600">
              <a:buAutoNum type="arabicPeriod"/>
            </a:pPr>
            <a:r>
              <a:rPr lang="en-IN"/>
              <a:t>Explain that base Raft nodes is only used for Row based store</a:t>
            </a:r>
          </a:p>
          <a:p>
            <a:pPr marL="228600" lvl="0" indent="-228600">
              <a:buAutoNum type="arabicPeriod"/>
            </a:pPr>
            <a:r>
              <a:rPr lang="en-IN"/>
              <a:t>Leaner uses columnar store</a:t>
            </a:r>
          </a:p>
          <a:p>
            <a:pPr marL="228600" lvl="0" indent="-228600">
              <a:buAutoNum type="arabicPeriod"/>
            </a:pPr>
            <a:r>
              <a:rPr lang="en-IN"/>
              <a:t>Addition of new role called Learner to for the Raft Replication (they claim having a this way of </a:t>
            </a:r>
            <a:r>
              <a:rPr lang="en-IN" err="1"/>
              <a:t>asynchronus</a:t>
            </a:r>
            <a:r>
              <a:rPr lang="en-IN"/>
              <a:t> replication mechanism is light weight and keep the system almost consistent)</a:t>
            </a:r>
          </a:p>
          <a:p>
            <a:pPr marL="685800" lvl="1" indent="-228600">
              <a:buAutoNum type="arabicPeriod"/>
            </a:pPr>
            <a:r>
              <a:rPr lang="en-IN"/>
              <a:t>We will see the </a:t>
            </a:r>
          </a:p>
          <a:p>
            <a:pPr marL="228600" lvl="0" indent="-228600">
              <a:buAutoNum type="arabicPeriod"/>
            </a:pPr>
            <a:endParaRPr lang="en-IN"/>
          </a:p>
          <a:p>
            <a:pPr marL="228600" indent="-228600">
              <a:buAutoNum type="arabicPeriod"/>
            </a:pPr>
            <a:endParaRPr lang="en-IN"/>
          </a:p>
        </p:txBody>
      </p:sp>
      <p:sp>
        <p:nvSpPr>
          <p:cNvPr id="4" name="Slide Number Placeholder 3"/>
          <p:cNvSpPr>
            <a:spLocks noGrp="1"/>
          </p:cNvSpPr>
          <p:nvPr>
            <p:ph type="sldNum" sz="quarter" idx="5"/>
          </p:nvPr>
        </p:nvSpPr>
        <p:spPr/>
        <p:txBody>
          <a:bodyPr/>
          <a:lstStyle/>
          <a:p>
            <a:fld id="{04AB772B-D399-46B6-A6D7-5F94CB46787E}" type="slidenum">
              <a:rPr lang="en-IN" smtClean="0"/>
              <a:t>40</a:t>
            </a:fld>
            <a:endParaRPr lang="en-IN"/>
          </a:p>
        </p:txBody>
      </p:sp>
    </p:spTree>
    <p:extLst>
      <p:ext uri="{BB962C8B-B14F-4D97-AF65-F5344CB8AC3E}">
        <p14:creationId xmlns:p14="http://schemas.microsoft.com/office/powerpoint/2010/main" val="4149859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architecture, we see an in-memory column store added to the traditional row-store based system, which helps accelerate OLAP queries.</a:t>
            </a:r>
          </a:p>
        </p:txBody>
      </p:sp>
      <p:sp>
        <p:nvSpPr>
          <p:cNvPr id="4" name="Slide Number Placeholder 3"/>
          <p:cNvSpPr>
            <a:spLocks noGrp="1"/>
          </p:cNvSpPr>
          <p:nvPr>
            <p:ph type="sldNum" sz="quarter" idx="5"/>
          </p:nvPr>
        </p:nvSpPr>
        <p:spPr/>
        <p:txBody>
          <a:bodyPr/>
          <a:lstStyle/>
          <a:p>
            <a:fld id="{04AB772B-D399-46B6-A6D7-5F94CB46787E}" type="slidenum">
              <a:rPr lang="en-IN" smtClean="0"/>
              <a:t>5</a:t>
            </a:fld>
            <a:endParaRPr lang="en-IN"/>
          </a:p>
        </p:txBody>
      </p:sp>
    </p:spTree>
    <p:extLst>
      <p:ext uri="{BB962C8B-B14F-4D97-AF65-F5344CB8AC3E}">
        <p14:creationId xmlns:p14="http://schemas.microsoft.com/office/powerpoint/2010/main" val="9633566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Points to mention here</a:t>
            </a:r>
          </a:p>
          <a:p>
            <a:pPr marL="228600" indent="-228600">
              <a:buAutoNum type="arabicPeriod"/>
            </a:pPr>
            <a:r>
              <a:rPr lang="en-IN"/>
              <a:t>Each </a:t>
            </a:r>
            <a:r>
              <a:rPr lang="en-IN" err="1"/>
              <a:t>Tikv</a:t>
            </a:r>
            <a:r>
              <a:rPr lang="en-IN"/>
              <a:t> Node is either a Leader / Follower in Raft Storage System hosting </a:t>
            </a:r>
          </a:p>
          <a:p>
            <a:pPr marL="228600" indent="-228600">
              <a:buAutoNum type="arabicPeriod"/>
            </a:pPr>
            <a:r>
              <a:rPr lang="en-IN"/>
              <a:t>What each </a:t>
            </a:r>
            <a:r>
              <a:rPr lang="en-IN" err="1"/>
              <a:t>Tikv</a:t>
            </a:r>
            <a:r>
              <a:rPr lang="en-IN"/>
              <a:t> node and </a:t>
            </a:r>
            <a:r>
              <a:rPr lang="en-IN" err="1"/>
              <a:t>TiFlash</a:t>
            </a:r>
            <a:r>
              <a:rPr lang="en-IN"/>
              <a:t> Node is made of the layers</a:t>
            </a:r>
          </a:p>
          <a:p>
            <a:pPr marL="685800" lvl="1" indent="-228600">
              <a:buAutoNum type="arabicPeriod"/>
            </a:pPr>
            <a:r>
              <a:rPr lang="en-IN"/>
              <a:t>Also mention they say the format is similar to Parquet (Not the exact thingy)</a:t>
            </a:r>
          </a:p>
          <a:p>
            <a:pPr marL="685800" lvl="1" indent="-228600">
              <a:buAutoNum type="arabicPeriod"/>
            </a:pPr>
            <a:endParaRPr lang="en-IN"/>
          </a:p>
          <a:p>
            <a:pPr marL="228600" lvl="0" indent="-228600">
              <a:buAutoNum type="arabicPeriod"/>
            </a:pPr>
            <a:r>
              <a:rPr lang="en-IN"/>
              <a:t>Introduce the concept of Regions similar to </a:t>
            </a:r>
            <a:r>
              <a:rPr lang="en-IN" err="1"/>
              <a:t>sharding</a:t>
            </a:r>
            <a:r>
              <a:rPr lang="en-IN"/>
              <a:t> </a:t>
            </a:r>
          </a:p>
          <a:p>
            <a:pPr marL="685800" lvl="1" indent="-228600">
              <a:buAutoNum type="arabicPeriod"/>
            </a:pPr>
            <a:r>
              <a:rPr lang="en-IN"/>
              <a:t>Just mention the shards could be merged or split based on workload</a:t>
            </a:r>
          </a:p>
          <a:p>
            <a:pPr marL="685800" lvl="1" indent="-228600">
              <a:buAutoNum type="arabicPeriod"/>
            </a:pPr>
            <a:r>
              <a:rPr lang="en-IN"/>
              <a:t>And placement drive is responsible for this mechanism</a:t>
            </a:r>
          </a:p>
          <a:p>
            <a:pPr marL="228600" lvl="0" indent="-228600">
              <a:buAutoNum type="arabicPeriod"/>
            </a:pPr>
            <a:r>
              <a:rPr lang="en-IN"/>
              <a:t>Lastly mention regarding what each partition is and that multiple regions can be mapped to single </a:t>
            </a:r>
            <a:r>
              <a:rPr lang="en-IN" err="1"/>
              <a:t>TiFlash</a:t>
            </a:r>
            <a:r>
              <a:rPr lang="en-IN"/>
              <a:t> Node</a:t>
            </a:r>
          </a:p>
          <a:p>
            <a:pPr marL="228600" lvl="0" indent="-228600">
              <a:buAutoNum type="arabicPeriod"/>
            </a:pPr>
            <a:endParaRPr lang="en-IN"/>
          </a:p>
          <a:p>
            <a:pPr marL="228600" lvl="0" indent="-228600">
              <a:buAutoNum type="arabicPeriod"/>
            </a:pPr>
            <a:endParaRPr lang="en-IN"/>
          </a:p>
        </p:txBody>
      </p:sp>
      <p:sp>
        <p:nvSpPr>
          <p:cNvPr id="4" name="Slide Number Placeholder 3"/>
          <p:cNvSpPr>
            <a:spLocks noGrp="1"/>
          </p:cNvSpPr>
          <p:nvPr>
            <p:ph type="sldNum" sz="quarter" idx="5"/>
          </p:nvPr>
        </p:nvSpPr>
        <p:spPr/>
        <p:txBody>
          <a:bodyPr/>
          <a:lstStyle/>
          <a:p>
            <a:fld id="{04AB772B-D399-46B6-A6D7-5F94CB46787E}" type="slidenum">
              <a:rPr lang="en-IN" smtClean="0"/>
              <a:t>42</a:t>
            </a:fld>
            <a:endParaRPr lang="en-IN"/>
          </a:p>
        </p:txBody>
      </p:sp>
    </p:spTree>
    <p:extLst>
      <p:ext uri="{BB962C8B-B14F-4D97-AF65-F5344CB8AC3E}">
        <p14:creationId xmlns:p14="http://schemas.microsoft.com/office/powerpoint/2010/main" val="7246417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Introduce the concept of what logs will be storing</a:t>
            </a:r>
          </a:p>
          <a:p>
            <a:r>
              <a:rPr lang="en-US"/>
              <a:t>	mention regarding different stages of two commit are translated into Raft logs</a:t>
            </a:r>
          </a:p>
          <a:p>
            <a:endParaRPr lang="en-US"/>
          </a:p>
          <a:p>
            <a:r>
              <a:rPr lang="en-US"/>
              <a:t>And once the batch of logs are pulled are got into Leaner node</a:t>
            </a:r>
          </a:p>
          <a:p>
            <a:r>
              <a:rPr lang="en-US"/>
              <a:t>It goes through the process of compaction, decoding tuples and converting them into columnar data </a:t>
            </a:r>
          </a:p>
          <a:p>
            <a:endParaRPr lang="en-US"/>
          </a:p>
          <a:p>
            <a:r>
              <a:rPr lang="en-US"/>
              <a:t>The batch of logs which are inserted into delta tree (B+ tress which helps in avoiding read amplification)</a:t>
            </a:r>
          </a:p>
          <a:p>
            <a:r>
              <a:rPr lang="en-US"/>
              <a:t>The deltas are merged into Main space in a periodic manner</a:t>
            </a:r>
          </a:p>
        </p:txBody>
      </p:sp>
      <p:sp>
        <p:nvSpPr>
          <p:cNvPr id="4" name="Slide Number Placeholder 3"/>
          <p:cNvSpPr>
            <a:spLocks noGrp="1"/>
          </p:cNvSpPr>
          <p:nvPr>
            <p:ph type="sldNum" sz="quarter" idx="5"/>
          </p:nvPr>
        </p:nvSpPr>
        <p:spPr/>
        <p:txBody>
          <a:bodyPr/>
          <a:lstStyle/>
          <a:p>
            <a:fld id="{04AB772B-D399-46B6-A6D7-5F94CB46787E}" type="slidenum">
              <a:rPr lang="en-IN" smtClean="0"/>
              <a:t>44</a:t>
            </a:fld>
            <a:endParaRPr lang="en-IN"/>
          </a:p>
        </p:txBody>
      </p:sp>
    </p:spTree>
    <p:extLst>
      <p:ext uri="{BB962C8B-B14F-4D97-AF65-F5344CB8AC3E}">
        <p14:creationId xmlns:p14="http://schemas.microsoft.com/office/powerpoint/2010/main" val="40090049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4AB772B-D399-46B6-A6D7-5F94CB46787E}" type="slidenum">
              <a:rPr lang="en-IN" smtClean="0"/>
              <a:t>46</a:t>
            </a:fld>
            <a:endParaRPr lang="en-IN"/>
          </a:p>
        </p:txBody>
      </p:sp>
    </p:spTree>
    <p:extLst>
      <p:ext uri="{BB962C8B-B14F-4D97-AF65-F5344CB8AC3E}">
        <p14:creationId xmlns:p14="http://schemas.microsoft.com/office/powerpoint/2010/main" val="2659246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Things to mention here</a:t>
            </a:r>
          </a:p>
          <a:p>
            <a:endParaRPr lang="en-US"/>
          </a:p>
          <a:p>
            <a:pPr marL="228600" indent="-228600">
              <a:buAutoNum type="arabicPeriod"/>
            </a:pPr>
            <a:r>
              <a:rPr lang="en-US"/>
              <a:t>What is RBO and CBO</a:t>
            </a:r>
          </a:p>
          <a:p>
            <a:pPr marL="228600" indent="-228600">
              <a:buAutoNum type="arabicPeriod"/>
            </a:pPr>
            <a:r>
              <a:rPr lang="en-US"/>
              <a:t>How indexes are stored in </a:t>
            </a:r>
            <a:r>
              <a:rPr lang="en-US" err="1"/>
              <a:t>TiDb</a:t>
            </a:r>
            <a:r>
              <a:rPr lang="en-US"/>
              <a:t> </a:t>
            </a:r>
          </a:p>
          <a:p>
            <a:pPr marL="228600" indent="-228600">
              <a:buAutoNum type="arabicPeriod"/>
            </a:pPr>
            <a:r>
              <a:rPr lang="en-US"/>
              <a:t>The Concept of co-processors</a:t>
            </a:r>
          </a:p>
          <a:p>
            <a:pPr marL="228600" indent="-228600">
              <a:buAutoNum type="arabicPeriod"/>
            </a:pPr>
            <a:r>
              <a:rPr lang="en-US"/>
              <a:t>The equation for cost planning of query</a:t>
            </a:r>
          </a:p>
        </p:txBody>
      </p:sp>
      <p:sp>
        <p:nvSpPr>
          <p:cNvPr id="4" name="Slide Number Placeholder 3"/>
          <p:cNvSpPr>
            <a:spLocks noGrp="1"/>
          </p:cNvSpPr>
          <p:nvPr>
            <p:ph type="sldNum" sz="quarter" idx="5"/>
          </p:nvPr>
        </p:nvSpPr>
        <p:spPr/>
        <p:txBody>
          <a:bodyPr/>
          <a:lstStyle/>
          <a:p>
            <a:fld id="{04AB772B-D399-46B6-A6D7-5F94CB46787E}" type="slidenum">
              <a:rPr lang="en-IN" smtClean="0"/>
              <a:t>47</a:t>
            </a:fld>
            <a:endParaRPr lang="en-IN"/>
          </a:p>
        </p:txBody>
      </p:sp>
    </p:spTree>
    <p:extLst>
      <p:ext uri="{BB962C8B-B14F-4D97-AF65-F5344CB8AC3E}">
        <p14:creationId xmlns:p14="http://schemas.microsoft.com/office/powerpoint/2010/main" val="37653625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4AB772B-D399-46B6-A6D7-5F94CB46787E}" type="slidenum">
              <a:rPr lang="en-IN" smtClean="0"/>
              <a:t>48</a:t>
            </a:fld>
            <a:endParaRPr lang="en-IN"/>
          </a:p>
        </p:txBody>
      </p:sp>
    </p:spTree>
    <p:extLst>
      <p:ext uri="{BB962C8B-B14F-4D97-AF65-F5344CB8AC3E}">
        <p14:creationId xmlns:p14="http://schemas.microsoft.com/office/powerpoint/2010/main" val="39597045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Snowflake </a:t>
            </a:r>
            <a:r>
              <a:rPr lang="en-IN" err="1"/>
              <a:t>unistore</a:t>
            </a:r>
            <a:endParaRPr lang="en-IN"/>
          </a:p>
          <a:p>
            <a:r>
              <a:rPr lang="en-IN" err="1"/>
              <a:t>polarDB</a:t>
            </a:r>
            <a:endParaRPr lang="en-IN"/>
          </a:p>
          <a:p>
            <a:r>
              <a:rPr lang="en-IN" err="1"/>
              <a:t>AlloyDB</a:t>
            </a:r>
            <a:endParaRPr lang="en-IN"/>
          </a:p>
          <a:p>
            <a:endParaRPr lang="en-IN"/>
          </a:p>
        </p:txBody>
      </p:sp>
      <p:sp>
        <p:nvSpPr>
          <p:cNvPr id="4" name="Slide Number Placeholder 3"/>
          <p:cNvSpPr>
            <a:spLocks noGrp="1"/>
          </p:cNvSpPr>
          <p:nvPr>
            <p:ph type="sldNum" sz="quarter" idx="5"/>
          </p:nvPr>
        </p:nvSpPr>
        <p:spPr/>
        <p:txBody>
          <a:bodyPr/>
          <a:lstStyle/>
          <a:p>
            <a:fld id="{04AB772B-D399-46B6-A6D7-5F94CB46787E}" type="slidenum">
              <a:rPr lang="en-IN" smtClean="0"/>
              <a:t>49</a:t>
            </a:fld>
            <a:endParaRPr lang="en-IN"/>
          </a:p>
        </p:txBody>
      </p:sp>
    </p:spTree>
    <p:extLst>
      <p:ext uri="{BB962C8B-B14F-4D97-AF65-F5344CB8AC3E}">
        <p14:creationId xmlns:p14="http://schemas.microsoft.com/office/powerpoint/2010/main" val="2011005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4AB772B-D399-46B6-A6D7-5F94CB46787E}" type="slidenum">
              <a:rPr lang="en-IN" smtClean="0"/>
              <a:t>51</a:t>
            </a:fld>
            <a:endParaRPr lang="en-IN"/>
          </a:p>
        </p:txBody>
      </p:sp>
    </p:spTree>
    <p:extLst>
      <p:ext uri="{BB962C8B-B14F-4D97-AF65-F5344CB8AC3E}">
        <p14:creationId xmlns:p14="http://schemas.microsoft.com/office/powerpoint/2010/main" val="32377464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4AB772B-D399-46B6-A6D7-5F94CB46787E}" type="slidenum">
              <a:rPr lang="en-IN" smtClean="0"/>
              <a:t>52</a:t>
            </a:fld>
            <a:endParaRPr lang="en-IN"/>
          </a:p>
        </p:txBody>
      </p:sp>
    </p:spTree>
    <p:extLst>
      <p:ext uri="{BB962C8B-B14F-4D97-AF65-F5344CB8AC3E}">
        <p14:creationId xmlns:p14="http://schemas.microsoft.com/office/powerpoint/2010/main" val="36726340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4AB772B-D399-46B6-A6D7-5F94CB46787E}" type="slidenum">
              <a:rPr lang="en-IN" smtClean="0"/>
              <a:t>53</a:t>
            </a:fld>
            <a:endParaRPr lang="en-IN"/>
          </a:p>
        </p:txBody>
      </p:sp>
    </p:spTree>
    <p:extLst>
      <p:ext uri="{BB962C8B-B14F-4D97-AF65-F5344CB8AC3E}">
        <p14:creationId xmlns:p14="http://schemas.microsoft.com/office/powerpoint/2010/main" val="19989452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4AB772B-D399-46B6-A6D7-5F94CB46787E}" type="slidenum">
              <a:rPr lang="en-IN" smtClean="0"/>
              <a:t>54</a:t>
            </a:fld>
            <a:endParaRPr lang="en-IN"/>
          </a:p>
        </p:txBody>
      </p:sp>
    </p:spTree>
    <p:extLst>
      <p:ext uri="{BB962C8B-B14F-4D97-AF65-F5344CB8AC3E}">
        <p14:creationId xmlns:p14="http://schemas.microsoft.com/office/powerpoint/2010/main" val="1440010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 this architecture, we see a Distributed Row Store and a Column Store Replica.</a:t>
            </a:r>
          </a:p>
          <a:p>
            <a:r>
              <a:rPr lang="en-US"/>
              <a:t>The philosophy here is that -&gt;</a:t>
            </a:r>
          </a:p>
          <a:p>
            <a:r>
              <a:rPr lang="en-US"/>
              <a:t>	1) DML operations touch very few rows at once (hence, partitioning the rows between multiple nodes make sense)</a:t>
            </a:r>
            <a:br>
              <a:rPr lang="en-US"/>
            </a:br>
            <a:r>
              <a:rPr lang="en-US"/>
              <a:t>	Hence, horizontal scaling for the row store</a:t>
            </a:r>
          </a:p>
          <a:p>
            <a:r>
              <a:rPr lang="en-US"/>
              <a:t>	2) Analytics operations use huge number of rows, but very few columns</a:t>
            </a:r>
            <a:br>
              <a:rPr lang="en-US"/>
            </a:br>
            <a:r>
              <a:rPr lang="en-US"/>
              <a:t>	Hence, vertical scaling for the column store</a:t>
            </a:r>
          </a:p>
        </p:txBody>
      </p:sp>
      <p:sp>
        <p:nvSpPr>
          <p:cNvPr id="4" name="Slide Number Placeholder 3"/>
          <p:cNvSpPr>
            <a:spLocks noGrp="1"/>
          </p:cNvSpPr>
          <p:nvPr>
            <p:ph type="sldNum" sz="quarter" idx="5"/>
          </p:nvPr>
        </p:nvSpPr>
        <p:spPr/>
        <p:txBody>
          <a:bodyPr/>
          <a:lstStyle/>
          <a:p>
            <a:fld id="{04AB772B-D399-46B6-A6D7-5F94CB46787E}" type="slidenum">
              <a:rPr lang="en-IN" smtClean="0"/>
              <a:t>6</a:t>
            </a:fld>
            <a:endParaRPr lang="en-IN"/>
          </a:p>
        </p:txBody>
      </p:sp>
    </p:spTree>
    <p:extLst>
      <p:ext uri="{BB962C8B-B14F-4D97-AF65-F5344CB8AC3E}">
        <p14:creationId xmlns:p14="http://schemas.microsoft.com/office/powerpoint/2010/main" val="1212246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4AB772B-D399-46B6-A6D7-5F94CB46787E}" type="slidenum">
              <a:rPr lang="en-IN" smtClean="0"/>
              <a:t>55</a:t>
            </a:fld>
            <a:endParaRPr lang="en-IN"/>
          </a:p>
        </p:txBody>
      </p:sp>
    </p:spTree>
    <p:extLst>
      <p:ext uri="{BB962C8B-B14F-4D97-AF65-F5344CB8AC3E}">
        <p14:creationId xmlns:p14="http://schemas.microsoft.com/office/powerpoint/2010/main" val="39682660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They have compared the results in contrast to cockroach Db which is a OLTP database which support highly scalable SQL and built using </a:t>
            </a:r>
          </a:p>
        </p:txBody>
      </p:sp>
      <p:sp>
        <p:nvSpPr>
          <p:cNvPr id="4" name="Slide Number Placeholder 3"/>
          <p:cNvSpPr>
            <a:spLocks noGrp="1"/>
          </p:cNvSpPr>
          <p:nvPr>
            <p:ph type="sldNum" sz="quarter" idx="5"/>
          </p:nvPr>
        </p:nvSpPr>
        <p:spPr/>
        <p:txBody>
          <a:bodyPr/>
          <a:lstStyle/>
          <a:p>
            <a:fld id="{04AB772B-D399-46B6-A6D7-5F94CB46787E}" type="slidenum">
              <a:rPr lang="en-IN" smtClean="0"/>
              <a:t>56</a:t>
            </a:fld>
            <a:endParaRPr lang="en-IN"/>
          </a:p>
        </p:txBody>
      </p:sp>
    </p:spTree>
    <p:extLst>
      <p:ext uri="{BB962C8B-B14F-4D97-AF65-F5344CB8AC3E}">
        <p14:creationId xmlns:p14="http://schemas.microsoft.com/office/powerpoint/2010/main" val="17550077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Measuring the OLAP Performance they have used TPC-H benchmark which constituted of 22 queries</a:t>
            </a:r>
          </a:p>
          <a:p>
            <a:endParaRPr lang="en-US"/>
          </a:p>
          <a:p>
            <a:pPr marL="228600" indent="-228600">
              <a:buAutoNum type="arabicPeriod"/>
            </a:pPr>
            <a:r>
              <a:rPr lang="en-US" err="1"/>
              <a:t>TiFlash</a:t>
            </a:r>
            <a:r>
              <a:rPr lang="en-US"/>
              <a:t> vs </a:t>
            </a:r>
            <a:r>
              <a:rPr lang="en-US" err="1"/>
              <a:t>Tikv</a:t>
            </a:r>
            <a:r>
              <a:rPr lang="en-US"/>
              <a:t> vs both</a:t>
            </a:r>
          </a:p>
          <a:p>
            <a:pPr marL="228600" indent="-228600">
              <a:buAutoNum type="arabicPeriod"/>
            </a:pPr>
            <a:r>
              <a:rPr lang="en-US" err="1"/>
              <a:t>SparkSQL</a:t>
            </a:r>
            <a:r>
              <a:rPr lang="en-US"/>
              <a:t> and </a:t>
            </a:r>
            <a:r>
              <a:rPr lang="en-US" err="1"/>
              <a:t>TiSpark</a:t>
            </a:r>
            <a:endParaRPr lang="en-US"/>
          </a:p>
        </p:txBody>
      </p:sp>
      <p:sp>
        <p:nvSpPr>
          <p:cNvPr id="4" name="Slide Number Placeholder 3"/>
          <p:cNvSpPr>
            <a:spLocks noGrp="1"/>
          </p:cNvSpPr>
          <p:nvPr>
            <p:ph type="sldNum" sz="quarter" idx="5"/>
          </p:nvPr>
        </p:nvSpPr>
        <p:spPr/>
        <p:txBody>
          <a:bodyPr/>
          <a:lstStyle/>
          <a:p>
            <a:fld id="{04AB772B-D399-46B6-A6D7-5F94CB46787E}" type="slidenum">
              <a:rPr lang="en-IN" smtClean="0"/>
              <a:t>57</a:t>
            </a:fld>
            <a:endParaRPr lang="en-IN"/>
          </a:p>
        </p:txBody>
      </p:sp>
    </p:spTree>
    <p:extLst>
      <p:ext uri="{BB962C8B-B14F-4D97-AF65-F5344CB8AC3E}">
        <p14:creationId xmlns:p14="http://schemas.microsoft.com/office/powerpoint/2010/main" val="18417652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AB772B-D399-46B6-A6D7-5F94CB46787E}" type="slidenum">
              <a:rPr lang="en-IN" smtClean="0"/>
              <a:t>58</a:t>
            </a:fld>
            <a:endParaRPr lang="en-IN"/>
          </a:p>
        </p:txBody>
      </p:sp>
    </p:spTree>
    <p:extLst>
      <p:ext uri="{BB962C8B-B14F-4D97-AF65-F5344CB8AC3E}">
        <p14:creationId xmlns:p14="http://schemas.microsoft.com/office/powerpoint/2010/main" val="31248913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4AB772B-D399-46B6-A6D7-5F94CB46787E}" type="slidenum">
              <a:rPr lang="en-IN" smtClean="0"/>
              <a:t>60</a:t>
            </a:fld>
            <a:endParaRPr lang="en-IN"/>
          </a:p>
        </p:txBody>
      </p:sp>
    </p:spTree>
    <p:extLst>
      <p:ext uri="{BB962C8B-B14F-4D97-AF65-F5344CB8AC3E}">
        <p14:creationId xmlns:p14="http://schemas.microsoft.com/office/powerpoint/2010/main" val="25891688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4AB772B-D399-46B6-A6D7-5F94CB46787E}" type="slidenum">
              <a:rPr lang="en-IN" smtClean="0"/>
              <a:t>61</a:t>
            </a:fld>
            <a:endParaRPr lang="en-IN"/>
          </a:p>
        </p:txBody>
      </p:sp>
    </p:spTree>
    <p:extLst>
      <p:ext uri="{BB962C8B-B14F-4D97-AF65-F5344CB8AC3E}">
        <p14:creationId xmlns:p14="http://schemas.microsoft.com/office/powerpoint/2010/main" val="36102378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4AB772B-D399-46B6-A6D7-5F94CB46787E}" type="slidenum">
              <a:rPr lang="en-IN" smtClean="0"/>
              <a:t>62</a:t>
            </a:fld>
            <a:endParaRPr lang="en-IN"/>
          </a:p>
        </p:txBody>
      </p:sp>
    </p:spTree>
    <p:extLst>
      <p:ext uri="{BB962C8B-B14F-4D97-AF65-F5344CB8AC3E}">
        <p14:creationId xmlns:p14="http://schemas.microsoft.com/office/powerpoint/2010/main" val="29371931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4AB772B-D399-46B6-A6D7-5F94CB46787E}" type="slidenum">
              <a:rPr lang="en-IN" smtClean="0"/>
              <a:t>63</a:t>
            </a:fld>
            <a:endParaRPr lang="en-IN"/>
          </a:p>
        </p:txBody>
      </p:sp>
    </p:spTree>
    <p:extLst>
      <p:ext uri="{BB962C8B-B14F-4D97-AF65-F5344CB8AC3E}">
        <p14:creationId xmlns:p14="http://schemas.microsoft.com/office/powerpoint/2010/main" val="41479932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4AB772B-D399-46B6-A6D7-5F94CB46787E}" type="slidenum">
              <a:rPr lang="en-IN" smtClean="0"/>
              <a:t>64</a:t>
            </a:fld>
            <a:endParaRPr lang="en-IN"/>
          </a:p>
        </p:txBody>
      </p:sp>
    </p:spTree>
    <p:extLst>
      <p:ext uri="{BB962C8B-B14F-4D97-AF65-F5344CB8AC3E}">
        <p14:creationId xmlns:p14="http://schemas.microsoft.com/office/powerpoint/2010/main" val="695052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 this architecture, we see a Disk Row Store and a Distributed In-Memory Column Store.</a:t>
            </a:r>
          </a:p>
          <a:p>
            <a:endParaRPr lang="en-US"/>
          </a:p>
        </p:txBody>
      </p:sp>
      <p:sp>
        <p:nvSpPr>
          <p:cNvPr id="4" name="Slide Number Placeholder 3"/>
          <p:cNvSpPr>
            <a:spLocks noGrp="1"/>
          </p:cNvSpPr>
          <p:nvPr>
            <p:ph type="sldNum" sz="quarter" idx="5"/>
          </p:nvPr>
        </p:nvSpPr>
        <p:spPr/>
        <p:txBody>
          <a:bodyPr/>
          <a:lstStyle/>
          <a:p>
            <a:fld id="{04AB772B-D399-46B6-A6D7-5F94CB46787E}" type="slidenum">
              <a:rPr lang="en-IN" smtClean="0"/>
              <a:t>7</a:t>
            </a:fld>
            <a:endParaRPr lang="en-IN"/>
          </a:p>
        </p:txBody>
      </p:sp>
    </p:spTree>
    <p:extLst>
      <p:ext uri="{BB962C8B-B14F-4D97-AF65-F5344CB8AC3E}">
        <p14:creationId xmlns:p14="http://schemas.microsoft.com/office/powerpoint/2010/main" val="2609445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 this architecture, we see a Primary Column Store and a Delta Row Store.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It buffers the writes in the row wise format and flushes them into the primary column store once a threshold is reached</a:t>
            </a:r>
          </a:p>
        </p:txBody>
      </p:sp>
      <p:sp>
        <p:nvSpPr>
          <p:cNvPr id="4" name="Slide Number Placeholder 3"/>
          <p:cNvSpPr>
            <a:spLocks noGrp="1"/>
          </p:cNvSpPr>
          <p:nvPr>
            <p:ph type="sldNum" sz="quarter" idx="5"/>
          </p:nvPr>
        </p:nvSpPr>
        <p:spPr/>
        <p:txBody>
          <a:bodyPr/>
          <a:lstStyle/>
          <a:p>
            <a:fld id="{04AB772B-D399-46B6-A6D7-5F94CB46787E}" type="slidenum">
              <a:rPr lang="en-IN" smtClean="0"/>
              <a:t>8</a:t>
            </a:fld>
            <a:endParaRPr lang="en-IN"/>
          </a:p>
        </p:txBody>
      </p:sp>
    </p:spTree>
    <p:extLst>
      <p:ext uri="{BB962C8B-B14F-4D97-AF65-F5344CB8AC3E}">
        <p14:creationId xmlns:p14="http://schemas.microsoft.com/office/powerpoint/2010/main" val="820224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We will now look at the first system for today, the Oracle Dual Format In-Memory Database.</a:t>
            </a:r>
          </a:p>
        </p:txBody>
      </p:sp>
      <p:sp>
        <p:nvSpPr>
          <p:cNvPr id="4" name="Slide Number Placeholder 3"/>
          <p:cNvSpPr>
            <a:spLocks noGrp="1"/>
          </p:cNvSpPr>
          <p:nvPr>
            <p:ph type="sldNum" sz="quarter" idx="5"/>
          </p:nvPr>
        </p:nvSpPr>
        <p:spPr/>
        <p:txBody>
          <a:bodyPr/>
          <a:lstStyle/>
          <a:p>
            <a:fld id="{37C63BD6-9A76-3E42-9DF3-1D28BC75B5C8}" type="slidenum">
              <a:rPr lang="en-US" smtClean="0"/>
              <a:t>9</a:t>
            </a:fld>
            <a:endParaRPr lang="en-US"/>
          </a:p>
        </p:txBody>
      </p:sp>
    </p:spTree>
    <p:extLst>
      <p:ext uri="{BB962C8B-B14F-4D97-AF65-F5344CB8AC3E}">
        <p14:creationId xmlns:p14="http://schemas.microsoft.com/office/powerpoint/2010/main" val="1921958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Oracle launched this DB in 2014 as the industry’s first dual format in memory DB.</a:t>
            </a:r>
          </a:p>
          <a:p>
            <a:r>
              <a:rPr lang="en-US"/>
              <a:t>The motivation behind the design was the fact that no single data format is ideal for all types of workloads.</a:t>
            </a:r>
          </a:p>
        </p:txBody>
      </p:sp>
      <p:sp>
        <p:nvSpPr>
          <p:cNvPr id="4" name="Slide Number Placeholder 3"/>
          <p:cNvSpPr>
            <a:spLocks noGrp="1"/>
          </p:cNvSpPr>
          <p:nvPr>
            <p:ph type="sldNum" sz="quarter" idx="5"/>
          </p:nvPr>
        </p:nvSpPr>
        <p:spPr/>
        <p:txBody>
          <a:bodyPr/>
          <a:lstStyle/>
          <a:p>
            <a:fld id="{04AB772B-D399-46B6-A6D7-5F94CB46787E}" type="slidenum">
              <a:rPr lang="en-IN" smtClean="0"/>
              <a:t>10</a:t>
            </a:fld>
            <a:endParaRPr lang="en-IN"/>
          </a:p>
        </p:txBody>
      </p:sp>
    </p:spTree>
    <p:extLst>
      <p:ext uri="{BB962C8B-B14F-4D97-AF65-F5344CB8AC3E}">
        <p14:creationId xmlns:p14="http://schemas.microsoft.com/office/powerpoint/2010/main" val="9426180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ccessibility Statement">
    <p:bg>
      <p:bgPr>
        <a:solidFill>
          <a:schemeClr val="accent4"/>
        </a:solidFill>
        <a:effectLst/>
      </p:bgPr>
    </p:bg>
    <p:spTree>
      <p:nvGrpSpPr>
        <p:cNvPr id="1" name=""/>
        <p:cNvGrpSpPr/>
        <p:nvPr/>
      </p:nvGrpSpPr>
      <p:grpSpPr>
        <a:xfrm>
          <a:off x="0" y="0"/>
          <a:ext cx="0" cy="0"/>
          <a:chOff x="0" y="0"/>
          <a:chExt cx="0" cy="0"/>
        </a:xfrm>
      </p:grpSpPr>
      <p:sp>
        <p:nvSpPr>
          <p:cNvPr id="11" name="PPT Accessibility">
            <a:extLst>
              <a:ext uri="{FF2B5EF4-FFF2-40B4-BE49-F238E27FC236}">
                <a16:creationId xmlns:a16="http://schemas.microsoft.com/office/drawing/2014/main" id="{7218C6A0-FE47-3C49-9974-F3CABE12FB6E}"/>
              </a:ext>
            </a:extLst>
          </p:cNvPr>
          <p:cNvSpPr txBox="1"/>
          <p:nvPr userDrawn="1"/>
        </p:nvSpPr>
        <p:spPr>
          <a:xfrm>
            <a:off x="1110838" y="1877220"/>
            <a:ext cx="6128758" cy="1938992"/>
          </a:xfrm>
          <a:prstGeom prst="rect">
            <a:avLst/>
          </a:prstGeom>
          <a:noFill/>
        </p:spPr>
        <p:txBody>
          <a:bodyPr wrap="square" lIns="0" tIns="0" rIns="0" bIns="0" rtlCol="0">
            <a:spAutoFit/>
          </a:bodyPr>
          <a:lstStyle/>
          <a:p>
            <a:r>
              <a:rPr lang="en-US">
                <a:solidFill>
                  <a:schemeClr val="bg1"/>
                </a:solidFill>
                <a:effectLst/>
                <a:latin typeface="Acumin Pro" panose="020B0504020202020204" pitchFamily="34" charset="77"/>
              </a:rPr>
              <a:t>Support the Purdue University brand in your presentations by using a brand-friendly template. This template uses an accessible master layout. Please note that some changes </a:t>
            </a:r>
            <a:br>
              <a:rPr lang="en-US">
                <a:solidFill>
                  <a:schemeClr val="bg1"/>
                </a:solidFill>
                <a:effectLst/>
                <a:latin typeface="Acumin Pro" panose="020B0504020202020204" pitchFamily="34" charset="77"/>
              </a:rPr>
            </a:br>
            <a:r>
              <a:rPr lang="en-US">
                <a:solidFill>
                  <a:schemeClr val="bg1"/>
                </a:solidFill>
                <a:effectLst/>
                <a:latin typeface="Acumin Pro" panose="020B0504020202020204" pitchFamily="34" charset="77"/>
              </a:rPr>
              <a:t>to the PowerPoint template could impact accessibility by those with disabilities. Follow the instructions provided by Microsoft Office to ensure that your PowerPoint presentations are accessible to all users:</a:t>
            </a:r>
            <a:endParaRPr lang="en-US">
              <a:solidFill>
                <a:schemeClr val="bg1"/>
              </a:solidFill>
            </a:endParaRPr>
          </a:p>
        </p:txBody>
      </p:sp>
      <p:sp>
        <p:nvSpPr>
          <p:cNvPr id="15" name="PPT Accessibility URL">
            <a:extLst>
              <a:ext uri="{FF2B5EF4-FFF2-40B4-BE49-F238E27FC236}">
                <a16:creationId xmlns:a16="http://schemas.microsoft.com/office/drawing/2014/main" id="{BA1A708E-CC6F-5046-B62E-67EF72C8345F}"/>
              </a:ext>
            </a:extLst>
          </p:cNvPr>
          <p:cNvSpPr>
            <a:spLocks noGrp="1"/>
          </p:cNvSpPr>
          <p:nvPr>
            <p:ph type="ctrTitle" hasCustomPrompt="1"/>
          </p:nvPr>
        </p:nvSpPr>
        <p:spPr bwMode="blackWhite">
          <a:xfrm>
            <a:off x="1110837" y="4133385"/>
            <a:ext cx="5765747" cy="754822"/>
          </a:xfrm>
          <a:prstGeom prst="rect">
            <a:avLst/>
          </a:prstGeom>
          <a:noFill/>
          <a:ln w="38100">
            <a:noFill/>
          </a:ln>
        </p:spPr>
        <p:txBody>
          <a:bodyPr wrap="square" lIns="0" tIns="0" rIns="0" bIns="0" anchor="t" anchorCtr="0">
            <a:spAutoFit/>
          </a:bodyPr>
          <a:lstStyle>
            <a:lvl1pPr algn="l">
              <a:defRPr sz="1800" b="0" i="0" cap="none" spc="0">
                <a:solidFill>
                  <a:schemeClr val="bg1"/>
                </a:solidFill>
                <a:latin typeface="Acumin Pro" panose="020B0504020202020204" pitchFamily="34" charset="77"/>
              </a:defRPr>
            </a:lvl1pPr>
          </a:lstStyle>
          <a:p>
            <a:r>
              <a:rPr lang="en-US">
                <a:solidFill>
                  <a:schemeClr val="accent1"/>
                </a:solidFill>
              </a:rPr>
              <a:t>https://</a:t>
            </a:r>
            <a:r>
              <a:rPr lang="en-US" err="1">
                <a:solidFill>
                  <a:schemeClr val="accent1"/>
                </a:solidFill>
              </a:rPr>
              <a:t>support.office.com</a:t>
            </a:r>
            <a:r>
              <a:rPr lang="en-US">
                <a:solidFill>
                  <a:schemeClr val="accent1"/>
                </a:solidFill>
              </a:rPr>
              <a:t>/</a:t>
            </a:r>
            <a:r>
              <a:rPr lang="en-US" err="1">
                <a:solidFill>
                  <a:schemeClr val="accent1"/>
                </a:solidFill>
              </a:rPr>
              <a:t>en</a:t>
            </a:r>
            <a:r>
              <a:rPr lang="en-US">
                <a:solidFill>
                  <a:schemeClr val="accent1"/>
                </a:solidFill>
              </a:rPr>
              <a:t>-us/article/Make-your-PowerPoint-presentations-accessible-6f7772b2-2f33-4bd2-8ca7-dae3b2b3ef25</a:t>
            </a:r>
          </a:p>
        </p:txBody>
      </p:sp>
      <p:pic>
        <p:nvPicPr>
          <p:cNvPr id="31" name="Purdue Logo" descr="Purdue Logo">
            <a:extLst>
              <a:ext uri="{FF2B5EF4-FFF2-40B4-BE49-F238E27FC236}">
                <a16:creationId xmlns:a16="http://schemas.microsoft.com/office/drawing/2014/main" id="{5776162E-C11B-0945-A3D0-13135D39C15E}"/>
              </a:ext>
            </a:extLst>
          </p:cNvPr>
          <p:cNvPicPr>
            <a:picLocks noChangeAspect="1"/>
          </p:cNvPicPr>
          <p:nvPr/>
        </p:nvPicPr>
        <p:blipFill>
          <a:blip r:embed="rId2"/>
          <a:stretch>
            <a:fillRect/>
          </a:stretch>
        </p:blipFill>
        <p:spPr>
          <a:xfrm>
            <a:off x="383868" y="6059042"/>
            <a:ext cx="1908400" cy="341599"/>
          </a:xfrm>
          <a:prstGeom prst="rect">
            <a:avLst/>
          </a:prstGeom>
        </p:spPr>
      </p:pic>
      <p:pic>
        <p:nvPicPr>
          <p:cNvPr id="29" name="Gold Triangle">
            <a:extLst>
              <a:ext uri="{FF2B5EF4-FFF2-40B4-BE49-F238E27FC236}">
                <a16:creationId xmlns:a16="http://schemas.microsoft.com/office/drawing/2014/main" id="{6C3B8210-1510-C644-9CE9-0E6E1BA9961F}"/>
              </a:ext>
            </a:extLst>
          </p:cNvPr>
          <p:cNvPicPr>
            <a:picLocks noChangeAspect="1"/>
          </p:cNvPicPr>
          <p:nvPr/>
        </p:nvPicPr>
        <p:blipFill>
          <a:blip r:embed="rId3"/>
          <a:stretch>
            <a:fillRect/>
          </a:stretch>
        </p:blipFill>
        <p:spPr>
          <a:xfrm>
            <a:off x="7366000" y="0"/>
            <a:ext cx="1778000" cy="6858000"/>
          </a:xfrm>
          <a:prstGeom prst="rect">
            <a:avLst/>
          </a:prstGeom>
        </p:spPr>
      </p:pic>
      <p:sp>
        <p:nvSpPr>
          <p:cNvPr id="19" name="Date">
            <a:extLst>
              <a:ext uri="{FF2B5EF4-FFF2-40B4-BE49-F238E27FC236}">
                <a16:creationId xmlns:a16="http://schemas.microsoft.com/office/drawing/2014/main" id="{AAF94E19-ED71-7845-B4E1-5D3EA4F2593F}"/>
              </a:ext>
            </a:extLst>
          </p:cNvPr>
          <p:cNvSpPr>
            <a:spLocks noGrp="1"/>
          </p:cNvSpPr>
          <p:nvPr>
            <p:ph type="dt" sz="half" idx="10"/>
          </p:nvPr>
        </p:nvSpPr>
        <p:spPr>
          <a:xfrm>
            <a:off x="7524206" y="6202177"/>
            <a:ext cx="856701" cy="323968"/>
          </a:xfrm>
        </p:spPr>
        <p:txBody>
          <a:bodyPr/>
          <a:lstStyle>
            <a:lvl1pPr>
              <a:defRPr>
                <a:solidFill>
                  <a:schemeClr val="accent4">
                    <a:alpha val="70000"/>
                  </a:schemeClr>
                </a:solidFill>
              </a:defRPr>
            </a:lvl1pPr>
          </a:lstStyle>
          <a:p>
            <a:fld id="{049DC8E1-D369-0F48-9062-BB068AFD07CE}" type="datetime1">
              <a:rPr lang="en-US" smtClean="0"/>
              <a:pPr/>
              <a:t>3/31/2023</a:t>
            </a:fld>
            <a:endParaRPr lang="en-US"/>
          </a:p>
        </p:txBody>
      </p:sp>
      <p:cxnSp>
        <p:nvCxnSpPr>
          <p:cNvPr id="22" name="Line">
            <a:extLst>
              <a:ext uri="{FF2B5EF4-FFF2-40B4-BE49-F238E27FC236}">
                <a16:creationId xmlns:a16="http://schemas.microsoft.com/office/drawing/2014/main" id="{6E05FCF8-5823-9D4D-B7F3-412E5BDD4E01}"/>
              </a:ext>
            </a:extLst>
          </p:cNvPr>
          <p:cNvCxnSpPr>
            <a:cxnSpLocks/>
          </p:cNvCxnSpPr>
          <p:nvPr/>
        </p:nvCxnSpPr>
        <p:spPr>
          <a:xfrm>
            <a:off x="8400500"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8413374" y="6181281"/>
            <a:ext cx="365760" cy="365760"/>
          </a:xfrm>
        </p:spPr>
        <p:txBody>
          <a:bodyPr/>
          <a:lstStyle>
            <a:lvl1pPr>
              <a:defRPr>
                <a:solidFill>
                  <a:schemeClr val="accent4"/>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57418840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264">
          <p15:clr>
            <a:srgbClr val="FBAE40"/>
          </p15:clr>
        </p15:guide>
        <p15:guide id="8" orient="horz" pos="192">
          <p15:clr>
            <a:srgbClr val="FBAE40"/>
          </p15:clr>
        </p15:guide>
        <p15:guide id="9" pos="69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2"/>
        </a:solidFill>
        <a:effectLst/>
      </p:bgPr>
    </p:bg>
    <p:spTree>
      <p:nvGrpSpPr>
        <p:cNvPr id="1" name=""/>
        <p:cNvGrpSpPr/>
        <p:nvPr/>
      </p:nvGrpSpPr>
      <p:grpSpPr>
        <a:xfrm>
          <a:off x="0" y="0"/>
          <a:ext cx="0" cy="0"/>
          <a:chOff x="0" y="0"/>
          <a:chExt cx="0" cy="0"/>
        </a:xfrm>
      </p:grpSpPr>
      <p:sp>
        <p:nvSpPr>
          <p:cNvPr id="20" name="Gold Background">
            <a:extLst>
              <a:ext uri="{FF2B5EF4-FFF2-40B4-BE49-F238E27FC236}">
                <a16:creationId xmlns:a16="http://schemas.microsoft.com/office/drawing/2014/main" id="{EACB2F0C-1C3D-CD48-AD13-7B5AD683F7C7}"/>
              </a:ext>
            </a:extLst>
          </p:cNvPr>
          <p:cNvSpPr/>
          <p:nvPr/>
        </p:nvSpPr>
        <p:spPr>
          <a:xfrm>
            <a:off x="0" y="0"/>
            <a:ext cx="9144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hasCustomPrompt="1"/>
          </p:nvPr>
        </p:nvSpPr>
        <p:spPr bwMode="blackWhite">
          <a:xfrm>
            <a:off x="1116116" y="1626244"/>
            <a:ext cx="5933959" cy="1523494"/>
          </a:xfrm>
          <a:prstGeom prst="rect">
            <a:avLst/>
          </a:prstGeom>
          <a:noFill/>
          <a:ln w="38100">
            <a:noFill/>
          </a:ln>
        </p:spPr>
        <p:txBody>
          <a:bodyPr wrap="square" lIns="0" tIns="0" rIns="0" bIns="0" anchor="t" anchorCtr="0">
            <a:spAutoFit/>
          </a:bodyPr>
          <a:lstStyle>
            <a:lvl1pPr algn="l">
              <a:lnSpc>
                <a:spcPct val="80000"/>
              </a:lnSpc>
              <a:defRPr sz="6000" b="1" i="1" spc="0">
                <a:solidFill>
                  <a:schemeClr val="bg1"/>
                </a:solidFill>
                <a:latin typeface="Acumin Pro ExtraCondensed" panose="020B0508020202020204" pitchFamily="34" charset="77"/>
              </a:defRPr>
            </a:lvl1pPr>
          </a:lstStyle>
          <a:p>
            <a:r>
              <a:rPr lang="en-US"/>
              <a:t>Title Slide </a:t>
            </a:r>
            <a:r>
              <a:rPr lang="en-US" err="1"/>
              <a:t>Acumin</a:t>
            </a:r>
            <a:r>
              <a:rPr lang="en-US"/>
              <a:t> Pro Extra Cond Bold Italic 60</a:t>
            </a:r>
          </a:p>
        </p:txBody>
      </p:sp>
      <p:sp>
        <p:nvSpPr>
          <p:cNvPr id="3" name="Subtitle"/>
          <p:cNvSpPr>
            <a:spLocks noGrp="1"/>
          </p:cNvSpPr>
          <p:nvPr>
            <p:ph type="subTitle" idx="1" hasCustomPrompt="1"/>
          </p:nvPr>
        </p:nvSpPr>
        <p:spPr>
          <a:xfrm>
            <a:off x="1121760" y="3990084"/>
            <a:ext cx="5322202" cy="336015"/>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a:t>
            </a:r>
            <a:r>
              <a:rPr lang="en-US" err="1"/>
              <a:t>Acumin</a:t>
            </a:r>
            <a:r>
              <a:rPr lang="en-US"/>
              <a:t> Pro Semi Cond Bold 22 </a:t>
            </a:r>
            <a:r>
              <a:rPr lang="en-US" err="1"/>
              <a:t>pt</a:t>
            </a:r>
            <a:endParaRPr lang="en-US"/>
          </a:p>
        </p:txBody>
      </p:sp>
      <p:pic>
        <p:nvPicPr>
          <p:cNvPr id="26" name="Purdue Logo" descr="Purdue Logo">
            <a:extLst>
              <a:ext uri="{FF2B5EF4-FFF2-40B4-BE49-F238E27FC236}">
                <a16:creationId xmlns:a16="http://schemas.microsoft.com/office/drawing/2014/main" id="{F44E78F0-0852-5442-BF6C-E1583D1086C7}"/>
              </a:ext>
            </a:extLst>
          </p:cNvPr>
          <p:cNvPicPr>
            <a:picLocks noChangeAspect="1"/>
          </p:cNvPicPr>
          <p:nvPr/>
        </p:nvPicPr>
        <p:blipFill>
          <a:blip r:embed="rId2"/>
          <a:stretch>
            <a:fillRect/>
          </a:stretch>
        </p:blipFill>
        <p:spPr>
          <a:xfrm>
            <a:off x="383868" y="6059042"/>
            <a:ext cx="1908400" cy="341599"/>
          </a:xfrm>
          <a:prstGeom prst="rect">
            <a:avLst/>
          </a:prstGeom>
        </p:spPr>
      </p:pic>
      <p:pic>
        <p:nvPicPr>
          <p:cNvPr id="25" name="Black Triangle">
            <a:extLst>
              <a:ext uri="{FF2B5EF4-FFF2-40B4-BE49-F238E27FC236}">
                <a16:creationId xmlns:a16="http://schemas.microsoft.com/office/drawing/2014/main" id="{B39FD579-3334-AA49-8C7F-768033BE0C6B}"/>
              </a:ext>
            </a:extLst>
          </p:cNvPr>
          <p:cNvPicPr>
            <a:picLocks noChangeAspect="1"/>
          </p:cNvPicPr>
          <p:nvPr/>
        </p:nvPicPr>
        <p:blipFill>
          <a:blip r:embed="rId3"/>
          <a:stretch>
            <a:fillRect/>
          </a:stretch>
        </p:blipFill>
        <p:spPr>
          <a:xfrm>
            <a:off x="7366000" y="0"/>
            <a:ext cx="1778000" cy="6858000"/>
          </a:xfrm>
          <a:prstGeom prst="rect">
            <a:avLst/>
          </a:prstGeom>
        </p:spPr>
      </p:pic>
      <p:sp>
        <p:nvSpPr>
          <p:cNvPr id="7" name="Date"/>
          <p:cNvSpPr>
            <a:spLocks noGrp="1"/>
          </p:cNvSpPr>
          <p:nvPr>
            <p:ph type="dt" sz="half" idx="10"/>
          </p:nvPr>
        </p:nvSpPr>
        <p:spPr/>
        <p:txBody>
          <a:bodyPr/>
          <a:lstStyle>
            <a:lvl1pPr>
              <a:defRPr>
                <a:solidFill>
                  <a:schemeClr val="accent4">
                    <a:alpha val="70000"/>
                  </a:schemeClr>
                </a:solidFill>
              </a:defRPr>
            </a:lvl1pPr>
          </a:lstStyle>
          <a:p>
            <a:fld id="{049DC8E1-D369-0F48-9062-BB068AFD07CE}" type="datetime1">
              <a:rPr lang="en-US" smtClean="0"/>
              <a:pPr/>
              <a:t>3/31/2023</a:t>
            </a:fld>
            <a:endParaRPr lang="en-US"/>
          </a:p>
        </p:txBody>
      </p:sp>
      <p:cxnSp>
        <p:nvCxnSpPr>
          <p:cNvPr id="33" name="Line">
            <a:extLst>
              <a:ext uri="{FF2B5EF4-FFF2-40B4-BE49-F238E27FC236}">
                <a16:creationId xmlns:a16="http://schemas.microsoft.com/office/drawing/2014/main" id="{E61121D3-034C-A148-89AD-C240C1E7F6F7}"/>
              </a:ext>
            </a:extLst>
          </p:cNvPr>
          <p:cNvCxnSpPr>
            <a:cxnSpLocks/>
          </p:cNvCxnSpPr>
          <p:nvPr/>
        </p:nvCxnSpPr>
        <p:spPr>
          <a:xfrm>
            <a:off x="8400500"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Slide Number"/>
          <p:cNvSpPr>
            <a:spLocks noGrp="1"/>
          </p:cNvSpPr>
          <p:nvPr>
            <p:ph type="sldNum" sz="quarter" idx="12"/>
          </p:nvPr>
        </p:nvSpPr>
        <p:spPr>
          <a:xfrm>
            <a:off x="8410660" y="6181281"/>
            <a:ext cx="365760" cy="365760"/>
          </a:xfrm>
        </p:spPr>
        <p:txBody>
          <a:bodyPr/>
          <a:lstStyle>
            <a:lvl1pPr>
              <a:defRPr>
                <a:solidFill>
                  <a:schemeClr val="accent4"/>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8" pos="69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p:nvPicPr>
        <p:blipFill>
          <a:blip r:embed="rId2"/>
          <a:stretch>
            <a:fillRect/>
          </a:stretch>
        </p:blipFill>
        <p:spPr>
          <a:xfrm>
            <a:off x="-2729" y="-3993"/>
            <a:ext cx="8636000" cy="914400"/>
          </a:xfrm>
          <a:prstGeom prst="rect">
            <a:avLst/>
          </a:prstGeom>
        </p:spPr>
      </p:pic>
      <p:sp>
        <p:nvSpPr>
          <p:cNvPr id="2" name="Title"/>
          <p:cNvSpPr>
            <a:spLocks noGrp="1"/>
          </p:cNvSpPr>
          <p:nvPr>
            <p:ph type="ctrTitle" hasCustomPrompt="1"/>
          </p:nvPr>
        </p:nvSpPr>
        <p:spPr bwMode="blackWhite">
          <a:xfrm>
            <a:off x="1117214" y="442674"/>
            <a:ext cx="6925732"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a:t>Title </a:t>
            </a:r>
            <a:r>
              <a:rPr lang="en-US" err="1"/>
              <a:t>Acumin</a:t>
            </a:r>
            <a:r>
              <a:rPr lang="en-US"/>
              <a:t> Pro Extra Cond Bold Italic 36 </a:t>
            </a:r>
            <a:r>
              <a:rPr lang="en-US" err="1"/>
              <a:t>pt</a:t>
            </a:r>
            <a:endParaRPr lang="en-US"/>
          </a:p>
        </p:txBody>
      </p:sp>
      <p:sp>
        <p:nvSpPr>
          <p:cNvPr id="3" name="Subhead"/>
          <p:cNvSpPr>
            <a:spLocks noGrp="1"/>
          </p:cNvSpPr>
          <p:nvPr>
            <p:ph type="subTitle" idx="1" hasCustomPrompt="1"/>
          </p:nvPr>
        </p:nvSpPr>
        <p:spPr>
          <a:xfrm>
            <a:off x="1117213" y="1345166"/>
            <a:ext cx="5491495" cy="341599"/>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a:t>
            </a:r>
            <a:r>
              <a:rPr lang="en-US" err="1"/>
              <a:t>Acumin</a:t>
            </a:r>
            <a:r>
              <a:rPr lang="en-US"/>
              <a:t> Pro Semi Cond Bold 22 </a:t>
            </a:r>
            <a:r>
              <a:rPr lang="en-US" err="1"/>
              <a:t>pt</a:t>
            </a:r>
            <a:endParaRPr lang="en-US"/>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1821465" y="1962540"/>
            <a:ext cx="55245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a:t>Bulleted copy. </a:t>
            </a:r>
            <a:r>
              <a:rPr lang="en-US" err="1"/>
              <a:t>Acumin</a:t>
            </a:r>
            <a:r>
              <a:rPr lang="en-US"/>
              <a:t> Pro Reg 18 pt. Keep it short with bite-size chunks of information.</a:t>
            </a:r>
          </a:p>
          <a:p>
            <a:pPr lvl="0"/>
            <a:endParaRPr lang="en-US"/>
          </a:p>
          <a:p>
            <a:pPr lvl="0"/>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p:txBody>
      </p:sp>
      <p:pic>
        <p:nvPicPr>
          <p:cNvPr id="12" name="Purdue Logo" descr="Purdue Logo">
            <a:extLst>
              <a:ext uri="{FF2B5EF4-FFF2-40B4-BE49-F238E27FC236}">
                <a16:creationId xmlns:a16="http://schemas.microsoft.com/office/drawing/2014/main" id="{B21C3C35-DE04-B844-B5FE-2DE32EB44EA9}"/>
              </a:ext>
            </a:extLst>
          </p:cNvPr>
          <p:cNvPicPr>
            <a:picLocks noChangeAspect="1"/>
          </p:cNvPicPr>
          <p:nvPr/>
        </p:nvPicPr>
        <p:blipFill>
          <a:blip r:embed="rId3"/>
          <a:stretch>
            <a:fillRect/>
          </a:stretch>
        </p:blipFill>
        <p:spPr>
          <a:xfrm>
            <a:off x="384894" y="6064679"/>
            <a:ext cx="1916505" cy="341599"/>
          </a:xfrm>
          <a:prstGeom prst="rect">
            <a:avLst/>
          </a:prstGeom>
        </p:spPr>
      </p:pic>
      <p:sp>
        <p:nvSpPr>
          <p:cNvPr id="28" name="Date">
            <a:extLst>
              <a:ext uri="{FF2B5EF4-FFF2-40B4-BE49-F238E27FC236}">
                <a16:creationId xmlns:a16="http://schemas.microsoft.com/office/drawing/2014/main" id="{32B67432-75BE-B145-B884-FF16D239EAF2}"/>
              </a:ext>
            </a:extLst>
          </p:cNvPr>
          <p:cNvSpPr>
            <a:spLocks noGrp="1"/>
          </p:cNvSpPr>
          <p:nvPr>
            <p:ph type="dt" sz="half" idx="2"/>
          </p:nvPr>
        </p:nvSpPr>
        <p:spPr>
          <a:xfrm>
            <a:off x="7602587" y="6202177"/>
            <a:ext cx="778320"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fld id="{E0C8DACD-4E35-4E4C-AC75-C3DE50F04E7E}" type="datetime1">
              <a:rPr lang="en-US" smtClean="0"/>
              <a:pPr/>
              <a:t>3/31/2023</a:t>
            </a:fld>
            <a:endParaRPr lang="en-US"/>
          </a:p>
        </p:txBody>
      </p:sp>
      <p:cxnSp>
        <p:nvCxnSpPr>
          <p:cNvPr id="30" name="Line">
            <a:extLst>
              <a:ext uri="{FF2B5EF4-FFF2-40B4-BE49-F238E27FC236}">
                <a16:creationId xmlns:a16="http://schemas.microsoft.com/office/drawing/2014/main" id="{58350E96-57A4-414B-9B8B-1430C2B4D38E}"/>
              </a:ext>
            </a:extLst>
          </p:cNvPr>
          <p:cNvCxnSpPr>
            <a:cxnSpLocks/>
          </p:cNvCxnSpPr>
          <p:nvPr/>
        </p:nvCxnSpPr>
        <p:spPr>
          <a:xfrm>
            <a:off x="8400500"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Slide Number">
            <a:extLst>
              <a:ext uri="{FF2B5EF4-FFF2-40B4-BE49-F238E27FC236}">
                <a16:creationId xmlns:a16="http://schemas.microsoft.com/office/drawing/2014/main" id="{49E8753C-A442-034F-B0F4-92D22B3247FE}"/>
              </a:ext>
            </a:extLst>
          </p:cNvPr>
          <p:cNvSpPr>
            <a:spLocks noGrp="1"/>
          </p:cNvSpPr>
          <p:nvPr>
            <p:ph type="sldNum" sz="quarter" idx="4"/>
          </p:nvPr>
        </p:nvSpPr>
        <p:spPr>
          <a:xfrm>
            <a:off x="8413374" y="6181281"/>
            <a:ext cx="36576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32">
          <p15:clr>
            <a:srgbClr val="FBAE40"/>
          </p15:clr>
        </p15:guide>
        <p15:guide id="7" pos="984">
          <p15:clr>
            <a:srgbClr val="FBAE40"/>
          </p15:clr>
        </p15:guide>
        <p15:guide id="8" pos="696">
          <p15:clr>
            <a:srgbClr val="FBAE40"/>
          </p15:clr>
        </p15:guide>
        <p15:guide id="9" pos="115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Slide - Copy &amp; Pic/Chart">
    <p:bg>
      <p:bgPr>
        <a:solidFill>
          <a:schemeClr val="accent4"/>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p:nvPicPr>
        <p:blipFill>
          <a:blip r:embed="rId2"/>
          <a:stretch>
            <a:fillRect/>
          </a:stretch>
        </p:blipFill>
        <p:spPr>
          <a:xfrm>
            <a:off x="5257" y="0"/>
            <a:ext cx="8636000" cy="914400"/>
          </a:xfrm>
          <a:prstGeom prst="rect">
            <a:avLst/>
          </a:prstGeom>
        </p:spPr>
      </p:pic>
      <p:sp>
        <p:nvSpPr>
          <p:cNvPr id="22" name="Title">
            <a:extLst>
              <a:ext uri="{FF2B5EF4-FFF2-40B4-BE49-F238E27FC236}">
                <a16:creationId xmlns:a16="http://schemas.microsoft.com/office/drawing/2014/main" id="{73768DE6-FB80-874D-8DE0-986B46F1FD05}"/>
              </a:ext>
            </a:extLst>
          </p:cNvPr>
          <p:cNvSpPr>
            <a:spLocks noGrp="1"/>
          </p:cNvSpPr>
          <p:nvPr>
            <p:ph type="ctrTitle" hasCustomPrompt="1"/>
          </p:nvPr>
        </p:nvSpPr>
        <p:spPr bwMode="blackWhite">
          <a:xfrm>
            <a:off x="1117214" y="442674"/>
            <a:ext cx="6925732"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a:t>Title </a:t>
            </a:r>
            <a:r>
              <a:rPr lang="en-US" err="1"/>
              <a:t>Acumin</a:t>
            </a:r>
            <a:r>
              <a:rPr lang="en-US"/>
              <a:t> Pro Extra Cond Bold Italic 36 </a:t>
            </a:r>
            <a:r>
              <a:rPr lang="en-US" err="1"/>
              <a:t>pt</a:t>
            </a:r>
            <a:endParaRPr lang="en-US"/>
          </a:p>
        </p:txBody>
      </p:sp>
      <p:sp>
        <p:nvSpPr>
          <p:cNvPr id="3" name="Subhead"/>
          <p:cNvSpPr>
            <a:spLocks noGrp="1"/>
          </p:cNvSpPr>
          <p:nvPr>
            <p:ph type="subTitle" idx="1" hasCustomPrompt="1"/>
          </p:nvPr>
        </p:nvSpPr>
        <p:spPr>
          <a:xfrm>
            <a:off x="1117679" y="1345166"/>
            <a:ext cx="5466371" cy="338554"/>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a:t>
            </a:r>
            <a:r>
              <a:rPr lang="en-US" err="1"/>
              <a:t>Acumin</a:t>
            </a:r>
            <a:r>
              <a:rPr lang="en-US"/>
              <a:t> Pro Semi Cond Bold 22 </a:t>
            </a:r>
            <a:r>
              <a:rPr lang="en-US" err="1"/>
              <a:t>pt</a:t>
            </a:r>
            <a:endParaRPr lang="en-US"/>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128501" y="1917388"/>
            <a:ext cx="3443499"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a:t>Bulleted copy. </a:t>
            </a:r>
            <a:r>
              <a:rPr lang="en-US" err="1"/>
              <a:t>Acumin</a:t>
            </a:r>
            <a:r>
              <a:rPr lang="en-US"/>
              <a:t> Pro Reg 18 pt. Keep it short with bite-size chunks of information.</a:t>
            </a:r>
          </a:p>
          <a:p>
            <a:pPr lvl="0"/>
            <a:endParaRPr lang="en-US"/>
          </a:p>
          <a:p>
            <a:pPr lvl="0"/>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a:p>
            <a:pPr lvl="0"/>
            <a:endParaRPr lang="en-US"/>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4765675" y="1920875"/>
            <a:ext cx="3965575" cy="2982913"/>
          </a:xfrm>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a:t>Insert picture or chart here</a:t>
            </a:r>
          </a:p>
        </p:txBody>
      </p:sp>
      <p:pic>
        <p:nvPicPr>
          <p:cNvPr id="27" name="Purdue Logo" descr="Purdue Logo">
            <a:extLst>
              <a:ext uri="{FF2B5EF4-FFF2-40B4-BE49-F238E27FC236}">
                <a16:creationId xmlns:a16="http://schemas.microsoft.com/office/drawing/2014/main" id="{5E619A95-EAE7-EE49-8A58-504B622FB101}"/>
              </a:ext>
            </a:extLst>
          </p:cNvPr>
          <p:cNvPicPr>
            <a:picLocks noChangeAspect="1"/>
          </p:cNvPicPr>
          <p:nvPr/>
        </p:nvPicPr>
        <p:blipFill>
          <a:blip r:embed="rId3"/>
          <a:stretch>
            <a:fillRect/>
          </a:stretch>
        </p:blipFill>
        <p:spPr>
          <a:xfrm>
            <a:off x="384894" y="6064679"/>
            <a:ext cx="1916505" cy="341599"/>
          </a:xfrm>
          <a:prstGeom prst="rect">
            <a:avLst/>
          </a:prstGeom>
        </p:spPr>
      </p:pic>
      <p:sp>
        <p:nvSpPr>
          <p:cNvPr id="23" name="Date">
            <a:extLst>
              <a:ext uri="{FF2B5EF4-FFF2-40B4-BE49-F238E27FC236}">
                <a16:creationId xmlns:a16="http://schemas.microsoft.com/office/drawing/2014/main" id="{CF069E70-AF49-2042-836A-1CC5C09B9CCB}"/>
              </a:ext>
            </a:extLst>
          </p:cNvPr>
          <p:cNvSpPr>
            <a:spLocks noGrp="1"/>
          </p:cNvSpPr>
          <p:nvPr>
            <p:ph type="dt" sz="half" idx="2"/>
          </p:nvPr>
        </p:nvSpPr>
        <p:spPr>
          <a:xfrm>
            <a:off x="7537270" y="6202177"/>
            <a:ext cx="843637"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fld id="{E0C8DACD-4E35-4E4C-AC75-C3DE50F04E7E}" type="datetime1">
              <a:rPr lang="en-US" smtClean="0"/>
              <a:pPr/>
              <a:t>3/31/2023</a:t>
            </a:fld>
            <a:endParaRPr lang="en-US"/>
          </a:p>
        </p:txBody>
      </p:sp>
      <p:cxnSp>
        <p:nvCxnSpPr>
          <p:cNvPr id="25" name="Line">
            <a:extLst>
              <a:ext uri="{FF2B5EF4-FFF2-40B4-BE49-F238E27FC236}">
                <a16:creationId xmlns:a16="http://schemas.microsoft.com/office/drawing/2014/main" id="{BCC405A1-23C8-8E4E-940E-49CA3B709385}"/>
              </a:ext>
            </a:extLst>
          </p:cNvPr>
          <p:cNvCxnSpPr>
            <a:cxnSpLocks/>
          </p:cNvCxnSpPr>
          <p:nvPr/>
        </p:nvCxnSpPr>
        <p:spPr>
          <a:xfrm>
            <a:off x="8400500"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Slide Number">
            <a:extLst>
              <a:ext uri="{FF2B5EF4-FFF2-40B4-BE49-F238E27FC236}">
                <a16:creationId xmlns:a16="http://schemas.microsoft.com/office/drawing/2014/main" id="{50D54855-2B56-7D4D-BC1F-BBB8B58B9663}"/>
              </a:ext>
            </a:extLst>
          </p:cNvPr>
          <p:cNvSpPr>
            <a:spLocks noGrp="1"/>
          </p:cNvSpPr>
          <p:nvPr>
            <p:ph type="sldNum" sz="quarter" idx="4"/>
          </p:nvPr>
        </p:nvSpPr>
        <p:spPr>
          <a:xfrm>
            <a:off x="8413374" y="6181281"/>
            <a:ext cx="36576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6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Description of Picture">
            <a:extLst>
              <a:ext uri="{FF2B5EF4-FFF2-40B4-BE49-F238E27FC236}">
                <a16:creationId xmlns:a16="http://schemas.microsoft.com/office/drawing/2014/main" id="{B6A7C9B5-3617-0144-A4ED-16186741E8C3}"/>
              </a:ext>
            </a:extLst>
          </p:cNvPr>
          <p:cNvSpPr>
            <a:spLocks noGrp="1"/>
          </p:cNvSpPr>
          <p:nvPr>
            <p:ph type="pic" sz="quarter" idx="13"/>
          </p:nvPr>
        </p:nvSpPr>
        <p:spPr>
          <a:xfrm>
            <a:off x="0" y="0"/>
            <a:ext cx="9144000" cy="6858000"/>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p>
        </p:txBody>
      </p:sp>
      <p:sp>
        <p:nvSpPr>
          <p:cNvPr id="14" name="Photo Caption">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381000" y="304800"/>
            <a:ext cx="2879168" cy="1253420"/>
          </a:xfrm>
          <a:prstGeom prst="rect">
            <a:avLst/>
          </a:prstGeom>
          <a:noFill/>
          <a:ln w="38100">
            <a:noFill/>
          </a:ln>
        </p:spPr>
        <p:txBody>
          <a:bodyPr wrap="square" lIns="0" tIns="0" rIns="0" bIns="0" anchor="t" anchorCtr="0">
            <a:spAutoFit/>
          </a:bodyPr>
          <a:lstStyle>
            <a:lvl1pPr algn="l">
              <a:defRPr sz="1800" b="1" i="0" cap="none" spc="0">
                <a:solidFill>
                  <a:schemeClr val="bg1"/>
                </a:solidFill>
                <a:latin typeface="Acumin Pro" panose="020B0504020202020204" pitchFamily="34" charset="77"/>
              </a:defRPr>
            </a:lvl1pPr>
          </a:lstStyle>
          <a:p>
            <a:r>
              <a:rPr lang="en-US"/>
              <a:t>Brief photo caption. Place in top left or right corner. </a:t>
            </a:r>
            <a:r>
              <a:rPr lang="en-US" err="1"/>
              <a:t>Acumin</a:t>
            </a:r>
            <a:r>
              <a:rPr lang="en-US"/>
              <a:t> Pro Bold 18 pt. Make text black or white for legibility.</a:t>
            </a:r>
          </a:p>
        </p:txBody>
      </p:sp>
      <p:pic>
        <p:nvPicPr>
          <p:cNvPr id="31" name="Purdue Logo" descr="Purdue Logo">
            <a:extLst>
              <a:ext uri="{FF2B5EF4-FFF2-40B4-BE49-F238E27FC236}">
                <a16:creationId xmlns:a16="http://schemas.microsoft.com/office/drawing/2014/main" id="{5776162E-C11B-0945-A3D0-13135D39C15E}"/>
              </a:ext>
            </a:extLst>
          </p:cNvPr>
          <p:cNvPicPr>
            <a:picLocks noChangeAspect="1"/>
          </p:cNvPicPr>
          <p:nvPr/>
        </p:nvPicPr>
        <p:blipFill>
          <a:blip r:embed="rId2"/>
          <a:stretch>
            <a:fillRect/>
          </a:stretch>
        </p:blipFill>
        <p:spPr>
          <a:xfrm>
            <a:off x="383868" y="6059042"/>
            <a:ext cx="1908400" cy="341599"/>
          </a:xfrm>
          <a:prstGeom prst="rect">
            <a:avLst/>
          </a:prstGeom>
        </p:spPr>
      </p:pic>
      <p:pic>
        <p:nvPicPr>
          <p:cNvPr id="29" name="Gold Triangle">
            <a:extLst>
              <a:ext uri="{FF2B5EF4-FFF2-40B4-BE49-F238E27FC236}">
                <a16:creationId xmlns:a16="http://schemas.microsoft.com/office/drawing/2014/main" id="{6C3B8210-1510-C644-9CE9-0E6E1BA9961F}"/>
              </a:ext>
            </a:extLst>
          </p:cNvPr>
          <p:cNvPicPr>
            <a:picLocks noChangeAspect="1"/>
          </p:cNvPicPr>
          <p:nvPr/>
        </p:nvPicPr>
        <p:blipFill>
          <a:blip r:embed="rId3"/>
          <a:stretch>
            <a:fillRect/>
          </a:stretch>
        </p:blipFill>
        <p:spPr>
          <a:xfrm>
            <a:off x="7366000" y="0"/>
            <a:ext cx="1778000" cy="6858000"/>
          </a:xfrm>
          <a:prstGeom prst="rect">
            <a:avLst/>
          </a:prstGeom>
        </p:spPr>
      </p:pic>
      <p:sp>
        <p:nvSpPr>
          <p:cNvPr id="19" name="Date">
            <a:extLst>
              <a:ext uri="{FF2B5EF4-FFF2-40B4-BE49-F238E27FC236}">
                <a16:creationId xmlns:a16="http://schemas.microsoft.com/office/drawing/2014/main" id="{AAF94E19-ED71-7845-B4E1-5D3EA4F2593F}"/>
              </a:ext>
            </a:extLst>
          </p:cNvPr>
          <p:cNvSpPr>
            <a:spLocks noGrp="1"/>
          </p:cNvSpPr>
          <p:nvPr>
            <p:ph type="dt" sz="half" idx="10"/>
          </p:nvPr>
        </p:nvSpPr>
        <p:spPr>
          <a:xfrm>
            <a:off x="7524207" y="6202177"/>
            <a:ext cx="856700" cy="323968"/>
          </a:xfrm>
        </p:spPr>
        <p:txBody>
          <a:bodyPr/>
          <a:lstStyle>
            <a:lvl1pPr>
              <a:defRPr>
                <a:solidFill>
                  <a:schemeClr val="accent4">
                    <a:alpha val="70000"/>
                  </a:schemeClr>
                </a:solidFill>
              </a:defRPr>
            </a:lvl1pPr>
          </a:lstStyle>
          <a:p>
            <a:fld id="{049DC8E1-D369-0F48-9062-BB068AFD07CE}" type="datetime1">
              <a:rPr lang="en-US" smtClean="0"/>
              <a:pPr/>
              <a:t>3/31/2023</a:t>
            </a:fld>
            <a:endParaRPr lang="en-US"/>
          </a:p>
        </p:txBody>
      </p:sp>
      <p:cxnSp>
        <p:nvCxnSpPr>
          <p:cNvPr id="22" name="Line">
            <a:extLst>
              <a:ext uri="{FF2B5EF4-FFF2-40B4-BE49-F238E27FC236}">
                <a16:creationId xmlns:a16="http://schemas.microsoft.com/office/drawing/2014/main" id="{6E05FCF8-5823-9D4D-B7F3-412E5BDD4E01}"/>
              </a:ext>
            </a:extLst>
          </p:cNvPr>
          <p:cNvCxnSpPr>
            <a:cxnSpLocks/>
          </p:cNvCxnSpPr>
          <p:nvPr/>
        </p:nvCxnSpPr>
        <p:spPr>
          <a:xfrm>
            <a:off x="8400500"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8413374" y="6181281"/>
            <a:ext cx="365760" cy="365760"/>
          </a:xfrm>
        </p:spPr>
        <p:txBody>
          <a:bodyPr/>
          <a:lstStyle>
            <a:lvl1pPr>
              <a:defRPr>
                <a:solidFill>
                  <a:schemeClr val="accent4"/>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264">
          <p15:clr>
            <a:srgbClr val="FBAE40"/>
          </p15:clr>
        </p15:guide>
        <p15:guide id="8" orient="horz" pos="192">
          <p15:clr>
            <a:srgbClr val="FBAE40"/>
          </p15:clr>
        </p15:guide>
        <p15:guide id="9" pos="2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0" y="0"/>
            <a:ext cx="9143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2170159" y="1466566"/>
            <a:ext cx="4814498" cy="1210973"/>
          </a:xfrm>
          <a:prstGeom prst="rect">
            <a:avLst/>
          </a:prstGeom>
          <a:noFill/>
          <a:ln w="38100">
            <a:noFill/>
          </a:ln>
        </p:spPr>
        <p:txBody>
          <a:bodyPr wrap="square" lIns="0" tIns="0" rIns="0" bIns="0" anchor="t" anchorCtr="0">
            <a:spAutoFit/>
          </a:bodyPr>
          <a:lstStyle>
            <a:lvl1pPr algn="ctr">
              <a:defRPr sz="8600" b="0" i="0" cap="none" spc="0">
                <a:solidFill>
                  <a:schemeClr val="accent2"/>
                </a:solidFill>
                <a:latin typeface="United Sans Rg Md" pitchFamily="50" charset="0"/>
              </a:defRPr>
            </a:lvl1pPr>
          </a:lstStyle>
          <a:p>
            <a:r>
              <a:rPr lang="en-US"/>
              <a:t>123</a:t>
            </a:r>
          </a:p>
        </p:txBody>
      </p:sp>
      <p:sp>
        <p:nvSpPr>
          <p:cNvPr id="20" name="Black Bar">
            <a:extLst>
              <a:ext uri="{FF2B5EF4-FFF2-40B4-BE49-F238E27FC236}">
                <a16:creationId xmlns:a16="http://schemas.microsoft.com/office/drawing/2014/main" id="{EACB2F0C-1C3D-CD48-AD13-7B5AD683F7C7}"/>
              </a:ext>
            </a:extLst>
          </p:cNvPr>
          <p:cNvSpPr/>
          <p:nvPr/>
        </p:nvSpPr>
        <p:spPr>
          <a:xfrm>
            <a:off x="1986208" y="2744421"/>
            <a:ext cx="5179092"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1986207" y="2706475"/>
            <a:ext cx="5171597" cy="553998"/>
          </a:xfrm>
          <a:noFill/>
        </p:spPr>
        <p:txBody>
          <a:bodyPr wrap="square" lIns="0" tIns="0" rIns="0" bIns="0" anchor="t" anchorCtr="0">
            <a:spAutoFit/>
          </a:bodyPr>
          <a:lstStyle>
            <a:lvl1pPr marL="0" indent="0" algn="ctr">
              <a:buNone/>
              <a:defRPr sz="3600" b="1" i="0" spc="300">
                <a:solidFill>
                  <a:schemeClr val="accent4"/>
                </a:solidFill>
                <a:latin typeface="United Sans Cd Md" pitchFamily="50"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156451" y="3540352"/>
            <a:ext cx="5008850"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Acumin Pro Medium" panose="020B0504020202020204" pitchFamily="34" charset="77"/>
              </a:defRPr>
            </a:lvl1pPr>
          </a:lstStyle>
          <a:p>
            <a:pPr lvl="0"/>
            <a:r>
              <a:rPr lang="en-US"/>
              <a:t>Fact or highlight. </a:t>
            </a:r>
            <a:r>
              <a:rPr lang="en-US" err="1"/>
              <a:t>Acumin</a:t>
            </a:r>
            <a:r>
              <a:rPr lang="en-US"/>
              <a:t> Pro Medium 24 pt. Keep it short with bite-size chunks of information.</a:t>
            </a:r>
          </a:p>
        </p:txBody>
      </p:sp>
      <p:pic>
        <p:nvPicPr>
          <p:cNvPr id="32" name="Purdue Logo" descr="Purdue Logo">
            <a:extLst>
              <a:ext uri="{FF2B5EF4-FFF2-40B4-BE49-F238E27FC236}">
                <a16:creationId xmlns:a16="http://schemas.microsoft.com/office/drawing/2014/main" id="{25D3AC7F-20A7-5D42-9A16-9813B5031FF5}"/>
              </a:ext>
            </a:extLst>
          </p:cNvPr>
          <p:cNvPicPr>
            <a:picLocks noChangeAspect="1"/>
          </p:cNvPicPr>
          <p:nvPr/>
        </p:nvPicPr>
        <p:blipFill>
          <a:blip r:embed="rId2"/>
          <a:stretch>
            <a:fillRect/>
          </a:stretch>
        </p:blipFill>
        <p:spPr>
          <a:xfrm>
            <a:off x="383868" y="6059042"/>
            <a:ext cx="1908400" cy="341599"/>
          </a:xfrm>
          <a:prstGeom prst="rect">
            <a:avLst/>
          </a:prstGeom>
        </p:spPr>
      </p:pic>
      <p:pic>
        <p:nvPicPr>
          <p:cNvPr id="24" name="Gold Triangle">
            <a:extLst>
              <a:ext uri="{FF2B5EF4-FFF2-40B4-BE49-F238E27FC236}">
                <a16:creationId xmlns:a16="http://schemas.microsoft.com/office/drawing/2014/main" id="{4DC803D7-BDE8-2740-B36D-EB98236EB729}"/>
              </a:ext>
            </a:extLst>
          </p:cNvPr>
          <p:cNvPicPr>
            <a:picLocks noChangeAspect="1"/>
          </p:cNvPicPr>
          <p:nvPr/>
        </p:nvPicPr>
        <p:blipFill>
          <a:blip r:embed="rId3"/>
          <a:stretch>
            <a:fillRect/>
          </a:stretch>
        </p:blipFill>
        <p:spPr>
          <a:xfrm>
            <a:off x="7366000" y="0"/>
            <a:ext cx="1778000" cy="6858000"/>
          </a:xfrm>
          <a:prstGeom prst="rect">
            <a:avLst/>
          </a:prstGeom>
        </p:spPr>
      </p:pic>
      <p:sp>
        <p:nvSpPr>
          <p:cNvPr id="25" name="Date">
            <a:extLst>
              <a:ext uri="{FF2B5EF4-FFF2-40B4-BE49-F238E27FC236}">
                <a16:creationId xmlns:a16="http://schemas.microsoft.com/office/drawing/2014/main" id="{A7492D50-D618-9F40-B9F2-9B08441829B8}"/>
              </a:ext>
            </a:extLst>
          </p:cNvPr>
          <p:cNvSpPr>
            <a:spLocks noGrp="1"/>
          </p:cNvSpPr>
          <p:nvPr>
            <p:ph type="dt" sz="half" idx="10"/>
          </p:nvPr>
        </p:nvSpPr>
        <p:spPr>
          <a:xfrm>
            <a:off x="7615646" y="6202177"/>
            <a:ext cx="765261" cy="323968"/>
          </a:xfrm>
        </p:spPr>
        <p:txBody>
          <a:bodyPr/>
          <a:lstStyle>
            <a:lvl1pPr>
              <a:defRPr>
                <a:solidFill>
                  <a:schemeClr val="accent4">
                    <a:alpha val="70000"/>
                  </a:schemeClr>
                </a:solidFill>
              </a:defRPr>
            </a:lvl1pPr>
          </a:lstStyle>
          <a:p>
            <a:fld id="{049DC8E1-D369-0F48-9062-BB068AFD07CE}" type="datetime1">
              <a:rPr lang="en-US" smtClean="0"/>
              <a:pPr/>
              <a:t>3/31/2023</a:t>
            </a:fld>
            <a:endParaRPr lang="en-US"/>
          </a:p>
        </p:txBody>
      </p:sp>
      <p:cxnSp>
        <p:nvCxnSpPr>
          <p:cNvPr id="27" name="Line">
            <a:extLst>
              <a:ext uri="{FF2B5EF4-FFF2-40B4-BE49-F238E27FC236}">
                <a16:creationId xmlns:a16="http://schemas.microsoft.com/office/drawing/2014/main" id="{8F96F97C-D2D6-7949-BDC5-C0B91FB918BD}"/>
              </a:ext>
            </a:extLst>
          </p:cNvPr>
          <p:cNvCxnSpPr>
            <a:cxnSpLocks/>
          </p:cNvCxnSpPr>
          <p:nvPr/>
        </p:nvCxnSpPr>
        <p:spPr>
          <a:xfrm>
            <a:off x="8400500"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Slide Number">
            <a:extLst>
              <a:ext uri="{FF2B5EF4-FFF2-40B4-BE49-F238E27FC236}">
                <a16:creationId xmlns:a16="http://schemas.microsoft.com/office/drawing/2014/main" id="{8E13B548-F076-CF46-A887-15D7D4869738}"/>
              </a:ext>
            </a:extLst>
          </p:cNvPr>
          <p:cNvSpPr>
            <a:spLocks noGrp="1"/>
          </p:cNvSpPr>
          <p:nvPr>
            <p:ph type="sldNum" sz="quarter" idx="12"/>
          </p:nvPr>
        </p:nvSpPr>
        <p:spPr>
          <a:xfrm>
            <a:off x="8413374" y="6181281"/>
            <a:ext cx="365760" cy="365760"/>
          </a:xfrm>
        </p:spPr>
        <p:txBody>
          <a:bodyPr/>
          <a:lstStyle>
            <a:lvl1pPr>
              <a:defRPr>
                <a:solidFill>
                  <a:schemeClr val="accent4"/>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orient="horz" pos="1008">
          <p15:clr>
            <a:srgbClr val="FBAE40"/>
          </p15:clr>
        </p15:guide>
        <p15:guide id="8" orient="horz" pos="148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2"/>
        </a:solidFill>
        <a:effectLst/>
      </p:bgPr>
    </p:bg>
    <p:spTree>
      <p:nvGrpSpPr>
        <p:cNvPr id="1" name=""/>
        <p:cNvGrpSpPr/>
        <p:nvPr/>
      </p:nvGrpSpPr>
      <p:grpSpPr>
        <a:xfrm>
          <a:off x="0" y="0"/>
          <a:ext cx="0" cy="0"/>
          <a:chOff x="0" y="0"/>
          <a:chExt cx="0" cy="0"/>
        </a:xfrm>
      </p:grpSpPr>
      <p:sp>
        <p:nvSpPr>
          <p:cNvPr id="17" name="Gold Background">
            <a:extLst>
              <a:ext uri="{FF2B5EF4-FFF2-40B4-BE49-F238E27FC236}">
                <a16:creationId xmlns:a16="http://schemas.microsoft.com/office/drawing/2014/main" id="{F59025A6-822F-2D44-9F31-61A4A63F5CD3}"/>
              </a:ext>
            </a:extLst>
          </p:cNvPr>
          <p:cNvSpPr/>
          <p:nvPr/>
        </p:nvSpPr>
        <p:spPr>
          <a:xfrm>
            <a:off x="0" y="0"/>
            <a:ext cx="9144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hasCustomPrompt="1"/>
          </p:nvPr>
        </p:nvSpPr>
        <p:spPr bwMode="blackWhite">
          <a:xfrm>
            <a:off x="1089144" y="1557666"/>
            <a:ext cx="5500897" cy="854080"/>
          </a:xfrm>
          <a:prstGeom prst="rect">
            <a:avLst/>
          </a:prstGeom>
          <a:noFill/>
          <a:ln w="38100">
            <a:noFill/>
          </a:ln>
        </p:spPr>
        <p:txBody>
          <a:bodyPr wrap="square" lIns="0" tIns="0" rIns="0" bIns="0" anchor="t" anchorCtr="0">
            <a:spAutoFit/>
          </a:bodyPr>
          <a:lstStyle>
            <a:lvl1pPr algn="l">
              <a:defRPr sz="6000" b="1" i="1" spc="0">
                <a:solidFill>
                  <a:schemeClr val="bg1"/>
                </a:solidFill>
                <a:latin typeface="Acumin Pro ExtraCondensed" panose="020B0508020202020204" pitchFamily="34" charset="77"/>
              </a:defRPr>
            </a:lvl1pPr>
          </a:lstStyle>
          <a:p>
            <a:r>
              <a:rPr lang="en-US"/>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1107311" y="2578489"/>
            <a:ext cx="5500891" cy="880790"/>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Acumin Pro" panose="020B0504020202020204" pitchFamily="34" charset="77"/>
              </a:defRPr>
            </a:lvl1pPr>
          </a:lstStyle>
          <a:p>
            <a:pPr lvl="0"/>
            <a:r>
              <a:rPr lang="en-US"/>
              <a:t>Conclusion, call to action or contact information. </a:t>
            </a:r>
            <a:r>
              <a:rPr lang="en-US" err="1"/>
              <a:t>Acumin</a:t>
            </a:r>
            <a:r>
              <a:rPr lang="en-US"/>
              <a:t> Pro Reg 18 pt. Keep it short with bite-size chunks of information.</a:t>
            </a:r>
          </a:p>
        </p:txBody>
      </p:sp>
      <p:pic>
        <p:nvPicPr>
          <p:cNvPr id="26" name="Purdue Logo" descr="Purdue Logo">
            <a:extLst>
              <a:ext uri="{FF2B5EF4-FFF2-40B4-BE49-F238E27FC236}">
                <a16:creationId xmlns:a16="http://schemas.microsoft.com/office/drawing/2014/main" id="{9B76C55F-AF8B-C44C-A4FF-D099B1735D66}"/>
              </a:ext>
            </a:extLst>
          </p:cNvPr>
          <p:cNvPicPr>
            <a:picLocks noChangeAspect="1"/>
          </p:cNvPicPr>
          <p:nvPr/>
        </p:nvPicPr>
        <p:blipFill>
          <a:blip r:embed="rId2"/>
          <a:stretch>
            <a:fillRect/>
          </a:stretch>
        </p:blipFill>
        <p:spPr>
          <a:xfrm>
            <a:off x="383868" y="6059042"/>
            <a:ext cx="1908400" cy="341599"/>
          </a:xfrm>
          <a:prstGeom prst="rect">
            <a:avLst/>
          </a:prstGeom>
        </p:spPr>
      </p:pic>
      <p:pic>
        <p:nvPicPr>
          <p:cNvPr id="21" name="Black Triangle">
            <a:extLst>
              <a:ext uri="{FF2B5EF4-FFF2-40B4-BE49-F238E27FC236}">
                <a16:creationId xmlns:a16="http://schemas.microsoft.com/office/drawing/2014/main" id="{237F821D-D4B4-C442-814B-E1605BD7539E}"/>
              </a:ext>
            </a:extLst>
          </p:cNvPr>
          <p:cNvPicPr>
            <a:picLocks noChangeAspect="1"/>
          </p:cNvPicPr>
          <p:nvPr/>
        </p:nvPicPr>
        <p:blipFill>
          <a:blip r:embed="rId3"/>
          <a:stretch>
            <a:fillRect/>
          </a:stretch>
        </p:blipFill>
        <p:spPr>
          <a:xfrm>
            <a:off x="7366000" y="0"/>
            <a:ext cx="1778000" cy="6858000"/>
          </a:xfrm>
          <a:prstGeom prst="rect">
            <a:avLst/>
          </a:prstGeom>
        </p:spPr>
      </p:pic>
      <p:sp>
        <p:nvSpPr>
          <p:cNvPr id="22" name="Date">
            <a:extLst>
              <a:ext uri="{FF2B5EF4-FFF2-40B4-BE49-F238E27FC236}">
                <a16:creationId xmlns:a16="http://schemas.microsoft.com/office/drawing/2014/main" id="{F8CD2E15-DFA2-0F4C-8839-A9AD4504A2B8}"/>
              </a:ext>
            </a:extLst>
          </p:cNvPr>
          <p:cNvSpPr>
            <a:spLocks noGrp="1"/>
          </p:cNvSpPr>
          <p:nvPr>
            <p:ph type="dt" sz="half" idx="10"/>
          </p:nvPr>
        </p:nvSpPr>
        <p:spPr>
          <a:xfrm>
            <a:off x="7563394" y="6202177"/>
            <a:ext cx="817513" cy="323968"/>
          </a:xfrm>
        </p:spPr>
        <p:txBody>
          <a:bodyPr/>
          <a:lstStyle>
            <a:lvl1pPr>
              <a:defRPr>
                <a:solidFill>
                  <a:schemeClr val="accent4">
                    <a:alpha val="70000"/>
                  </a:schemeClr>
                </a:solidFill>
              </a:defRPr>
            </a:lvl1pPr>
          </a:lstStyle>
          <a:p>
            <a:fld id="{049DC8E1-D369-0F48-9062-BB068AFD07CE}" type="datetime1">
              <a:rPr lang="en-US" smtClean="0"/>
              <a:pPr/>
              <a:t>3/31/2023</a:t>
            </a:fld>
            <a:endParaRPr lang="en-US"/>
          </a:p>
        </p:txBody>
      </p:sp>
      <p:cxnSp>
        <p:nvCxnSpPr>
          <p:cNvPr id="25" name="Line">
            <a:extLst>
              <a:ext uri="{FF2B5EF4-FFF2-40B4-BE49-F238E27FC236}">
                <a16:creationId xmlns:a16="http://schemas.microsoft.com/office/drawing/2014/main" id="{A45DD0F1-B8FD-0047-817A-E2982F127A6A}"/>
              </a:ext>
            </a:extLst>
          </p:cNvPr>
          <p:cNvCxnSpPr>
            <a:cxnSpLocks/>
          </p:cNvCxnSpPr>
          <p:nvPr/>
        </p:nvCxnSpPr>
        <p:spPr>
          <a:xfrm>
            <a:off x="8400500"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3" name="Slide Number">
            <a:extLst>
              <a:ext uri="{FF2B5EF4-FFF2-40B4-BE49-F238E27FC236}">
                <a16:creationId xmlns:a16="http://schemas.microsoft.com/office/drawing/2014/main" id="{ACFC5D5C-1C9B-F148-A910-72ADDA93ABF0}"/>
              </a:ext>
            </a:extLst>
          </p:cNvPr>
          <p:cNvSpPr>
            <a:spLocks noGrp="1"/>
          </p:cNvSpPr>
          <p:nvPr>
            <p:ph type="sldNum" sz="quarter" idx="12"/>
          </p:nvPr>
        </p:nvSpPr>
        <p:spPr>
          <a:xfrm>
            <a:off x="8413374" y="6181281"/>
            <a:ext cx="365760" cy="365760"/>
          </a:xfrm>
        </p:spPr>
        <p:txBody>
          <a:bodyPr/>
          <a:lstStyle>
            <a:lvl1pPr>
              <a:defRPr>
                <a:solidFill>
                  <a:schemeClr val="accent4"/>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69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15646" y="6202177"/>
            <a:ext cx="765261"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fld id="{E0C8DACD-4E35-4E4C-AC75-C3DE50F04E7E}" type="datetime1">
              <a:rPr lang="en-US" smtClean="0"/>
              <a:pPr/>
              <a:t>3/31/2023</a:t>
            </a:fld>
            <a:endParaRPr lang="en-US"/>
          </a:p>
        </p:txBody>
      </p:sp>
      <p:sp>
        <p:nvSpPr>
          <p:cNvPr id="5" name="Footer Placeholder 4"/>
          <p:cNvSpPr>
            <a:spLocks noGrp="1"/>
          </p:cNvSpPr>
          <p:nvPr>
            <p:ph type="ftr" sz="quarter" idx="3"/>
          </p:nvPr>
        </p:nvSpPr>
        <p:spPr>
          <a:xfrm>
            <a:off x="853384" y="6219163"/>
            <a:ext cx="4556664"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8474334" y="6181281"/>
            <a:ext cx="36576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a:p>
        </p:txBody>
      </p:sp>
      <p:cxnSp>
        <p:nvCxnSpPr>
          <p:cNvPr id="16" name="Straight Connector 15">
            <a:extLst>
              <a:ext uri="{FF2B5EF4-FFF2-40B4-BE49-F238E27FC236}">
                <a16:creationId xmlns:a16="http://schemas.microsoft.com/office/drawing/2014/main" id="{8DFF833F-712C-324A-8187-5455C581BDBA}"/>
              </a:ext>
            </a:extLst>
          </p:cNvPr>
          <p:cNvCxnSpPr>
            <a:cxnSpLocks/>
          </p:cNvCxnSpPr>
          <p:nvPr/>
        </p:nvCxnSpPr>
        <p:spPr>
          <a:xfrm>
            <a:off x="8400500" y="6270568"/>
            <a:ext cx="0" cy="1600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5" r:id="rId1"/>
    <p:sldLayoutId id="2147483709" r:id="rId2"/>
    <p:sldLayoutId id="2147483720" r:id="rId3"/>
    <p:sldLayoutId id="2147483721" r:id="rId4"/>
    <p:sldLayoutId id="2147483722" r:id="rId5"/>
    <p:sldLayoutId id="2147483723" r:id="rId6"/>
    <p:sldLayoutId id="2147483724" r:id="rId7"/>
  </p:sldLayoutIdLst>
  <p:hf hdr="0" ftr="0"/>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880">
          <p15:clr>
            <a:srgbClr val="F26B43"/>
          </p15:clr>
        </p15:guide>
        <p15:guide id="3" orient="horz" pos="4056">
          <p15:clr>
            <a:srgbClr val="F26B43"/>
          </p15:clr>
        </p15:guide>
        <p15:guide id="4" orient="horz" pos="393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docs.oracle.com/en/database/oracle/oracle-database/21/inmem/in-memory-column-store-architecture.html#GUID-EEA265EE-8FBA-4457-8C3F-315B9EEA2224"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docs.oracle.com/en/database/oracle/oracle-database/21/inmem/in-memory-column-store-architecture.html#GUID-EEA265EE-8FBA-4457-8C3F-315B9EEA2224"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hyperlink" Target="https://docs.oracle.com/en/database/oracle/oracle-database/21/inmem/in-memory-column-store-architecture.html#GUID-EEA265EE-8FBA-4457-8C3F-315B9EEA2224"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hyperlink" Target="https://docs.oracle.com/en/database/oracle/oracle-database/21/inmem/in-memory-column-store-architecture.html#GUID-EEA265EE-8FBA-4457-8C3F-315B9EEA2224"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hyperlink" Target="https://docs.oracle.com/en/database/oracle/oracle-database/21/inmem/in-memory-column-store-architecture.html#GUID-EEA265EE-8FBA-4457-8C3F-315B9EEA2224"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hyperlink" Target="https://ieeexplore.ieee.org/stamp/stamp.jsp?arnumber=7113373"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ieeexplore.ieee.org/stamp/stamp.jsp?arnumber=7113373"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hyperlink" Target="https://docs.oracle.com/en/database/oracle/oracle-database/21/inmem/in-memory-column-store-architecture.html#GUID-EEA265EE-8FBA-4457-8C3F-315B9EEA2224"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docs.oracle.com/cd/B13789_01/server.101/b10743/consist.htm#:~:text=The%20default%20isolation%20level%20for,transactions%20are%20likely%20to%20conflict."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gi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hyperlink" Target="https://docs.oracle.com/en/database/oracle/oracle-database/21/inmem/repopulation-and-dml.html#GUID-85AB84D5-1308-430A-BED2-281F3E9515B2"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hyperlink" Target="https://docs.oracle.com/en/database/oracle/oracle-database/21/inmem/repopulation-and-dml.html#GUID-85AB84D5-1308-430A-BED2-281F3E9515B2"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docs.oracle.com/en/database/oracle/oracle-database/21/inmem/deploying-in-memory-in-oracle-rac.html#GUID-E897E3E9-1163-4FAE-9C74-B8B83B515E31"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hyperlink" Target="https://docs.oracle.com/en/database/oracle/oracle-database/21/inmem/deploying-in-memory-in-oracle-rac.html#GUID-E897E3E9-1163-4FAE-9C74-B8B83B515E31"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hyperlink" Target="https://docs.oracle.com/en/database/oracle/oracle-database/21/inmem/deploying-in-memory-in-oracle-rac.html#GUID-E897E3E9-1163-4FAE-9C74-B8B83B515E31"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hyperlink" Target="https://docs.oracle.com/en/database/oracle/oracle-database/21/inmem/deploying-in-memory-in-oracle-rac.html#GUID-E897E3E9-1163-4FAE-9C74-B8B83B515E31"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hyperlink" Target="https://docs.oracle.com/en/database/oracle/oracle-database/21/inmem/deploying-in-memory-in-oracle-rac.html#GUID-E897E3E9-1163-4FAE-9C74-B8B83B515E31"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www.vldb.org/pvldb/vol10/p1598-han.pdf"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www.vldb.org/pvldb/vol10/p1598-han.pdf"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phoenixnap.com/kb/oltp-vs-olap"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hyperlink" Target="http://www.vldb.org/pvldb/vol10/p1598-han.pdf"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www.vldb.org/pvldb/vol10/p1598-han.pdf"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hyperlink" Target="http://www.vldb.org/pvldb/vol10/p1598-han.pdf"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hyperlink" Target="http://www.vldb.org/pvldb/vol10/p1598-han.pdf"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hyperlink" Target="https://help.sap.com/docs/SAP_HANA_PLATFORM"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hyperlink" Target="https://www.youtube.com/watch?v=ljdvqRtSHd4"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hyperlink" Target="https://blogs.sap.com/2021/12/31/sap-hana-platform-fault-tolerance-features-high-availability/"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hyperlink" Target="https://doi.org/10.1145/3514221.3522565"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doi.org/10.1145/3514221.3522565"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www.vldb.org/pvldb/vol10/p1598-han.pdf" TargetMode="External"/><Relationship Id="rId7" Type="http://schemas.openxmlformats.org/officeDocument/2006/relationships/image" Target="../media/image48.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52.xml.rels><?xml version="1.0" encoding="UTF-8" standalone="yes"?>
<Relationships xmlns="http://schemas.openxmlformats.org/package/2006/relationships"><Relationship Id="rId3" Type="http://schemas.openxmlformats.org/officeDocument/2006/relationships/hyperlink" Target="http://www.vldb.org/pvldb/vol10/p1598-han.pdf"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3" Type="http://schemas.openxmlformats.org/officeDocument/2006/relationships/hyperlink" Target="http://www.vldb.org/pvldb/vol10/p1598-han.pdf"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54.xml.rels><?xml version="1.0" encoding="UTF-8" standalone="yes"?>
<Relationships xmlns="http://schemas.openxmlformats.org/package/2006/relationships"><Relationship Id="rId3" Type="http://schemas.openxmlformats.org/officeDocument/2006/relationships/hyperlink" Target="http://www.vldb.org/pvldb/vol10/p1598-han.pdf"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55.xml.rels><?xml version="1.0" encoding="UTF-8" standalone="yes"?>
<Relationships xmlns="http://schemas.openxmlformats.org/package/2006/relationships"><Relationship Id="rId3" Type="http://schemas.openxmlformats.org/officeDocument/2006/relationships/hyperlink" Target="http://www.vldb.org/pvldb/vol10/p1598-han.pdf" TargetMode="External"/><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doi.org/10.1145/3514221.3522565"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6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doi.org/10.1145/3514221.3522565"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doi.org/10.1145/3514221.3522565"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4021E30B-3F73-3D4B-B22E-DFCD13F0982C}"/>
              </a:ext>
            </a:extLst>
          </p:cNvPr>
          <p:cNvSpPr>
            <a:spLocks noGrp="1"/>
          </p:cNvSpPr>
          <p:nvPr>
            <p:ph type="subTitle" idx="1"/>
          </p:nvPr>
        </p:nvSpPr>
        <p:spPr>
          <a:xfrm>
            <a:off x="917334" y="1003377"/>
            <a:ext cx="7570884" cy="1477328"/>
          </a:xfrm>
        </p:spPr>
        <p:txBody>
          <a:bodyPr/>
          <a:lstStyle/>
          <a:p>
            <a:r>
              <a:rPr lang="en-US" sz="4800" i="0" dirty="0">
                <a:solidFill>
                  <a:srgbClr val="000000"/>
                </a:solidFill>
                <a:effectLst/>
                <a:latin typeface="+mj-lt"/>
              </a:rPr>
              <a:t>Studying state-of-the-art </a:t>
            </a:r>
            <a:r>
              <a:rPr lang="en-US" sz="4800" i="0" dirty="0">
                <a:solidFill>
                  <a:schemeClr val="accent1">
                    <a:lumMod val="75000"/>
                  </a:schemeClr>
                </a:solidFill>
                <a:effectLst/>
                <a:latin typeface="+mj-lt"/>
              </a:rPr>
              <a:t>HTAP</a:t>
            </a:r>
            <a:r>
              <a:rPr lang="en-US" sz="4800" i="0" dirty="0">
                <a:solidFill>
                  <a:srgbClr val="000000"/>
                </a:solidFill>
                <a:effectLst/>
                <a:latin typeface="+mj-lt"/>
              </a:rPr>
              <a:t> systems</a:t>
            </a:r>
          </a:p>
        </p:txBody>
      </p:sp>
      <p:sp>
        <p:nvSpPr>
          <p:cNvPr id="4" name="Date">
            <a:extLst>
              <a:ext uri="{FF2B5EF4-FFF2-40B4-BE49-F238E27FC236}">
                <a16:creationId xmlns:a16="http://schemas.microsoft.com/office/drawing/2014/main" id="{4EEC893F-2E6E-8648-8011-345CAE3441CC}"/>
              </a:ext>
            </a:extLst>
          </p:cNvPr>
          <p:cNvSpPr>
            <a:spLocks noGrp="1"/>
          </p:cNvSpPr>
          <p:nvPr>
            <p:ph type="dt" sz="half" idx="10"/>
          </p:nvPr>
        </p:nvSpPr>
        <p:spPr>
          <a:xfrm>
            <a:off x="7479459" y="6202177"/>
            <a:ext cx="931201" cy="323968"/>
          </a:xfrm>
        </p:spPr>
        <p:txBody>
          <a:bodyPr/>
          <a:lstStyle/>
          <a:p>
            <a:fld id="{049DC8E1-D369-0F48-9062-BB068AFD07CE}" type="datetime1">
              <a:rPr lang="en-US" smtClean="0"/>
              <a:pPr/>
              <a:t>3/31/2023</a:t>
            </a:fld>
            <a:endParaRPr lang="en-US"/>
          </a:p>
        </p:txBody>
      </p:sp>
      <p:sp>
        <p:nvSpPr>
          <p:cNvPr id="5" name="Slide Number">
            <a:extLst>
              <a:ext uri="{FF2B5EF4-FFF2-40B4-BE49-F238E27FC236}">
                <a16:creationId xmlns:a16="http://schemas.microsoft.com/office/drawing/2014/main" id="{BC6C36F4-D49A-904E-968D-C3A9784ABFE4}"/>
              </a:ext>
            </a:extLst>
          </p:cNvPr>
          <p:cNvSpPr>
            <a:spLocks noGrp="1"/>
          </p:cNvSpPr>
          <p:nvPr>
            <p:ph type="sldNum" sz="quarter" idx="12"/>
          </p:nvPr>
        </p:nvSpPr>
        <p:spPr/>
        <p:txBody>
          <a:bodyPr/>
          <a:lstStyle/>
          <a:p>
            <a:fld id="{8A7A6979-0714-4377-B894-6BE4C2D6E202}" type="slidenum">
              <a:rPr lang="en-US" smtClean="0"/>
              <a:pPr/>
              <a:t>1</a:t>
            </a:fld>
            <a:endParaRPr lang="en-US"/>
          </a:p>
        </p:txBody>
      </p:sp>
      <p:sp>
        <p:nvSpPr>
          <p:cNvPr id="8" name="Subtitle">
            <a:extLst>
              <a:ext uri="{FF2B5EF4-FFF2-40B4-BE49-F238E27FC236}">
                <a16:creationId xmlns:a16="http://schemas.microsoft.com/office/drawing/2014/main" id="{7EDBA08A-CECD-2A18-0B6F-74EAD8787C2B}"/>
              </a:ext>
            </a:extLst>
          </p:cNvPr>
          <p:cNvSpPr txBox="1">
            <a:spLocks/>
          </p:cNvSpPr>
          <p:nvPr/>
        </p:nvSpPr>
        <p:spPr>
          <a:xfrm>
            <a:off x="917334" y="3811965"/>
            <a:ext cx="5322202" cy="1087477"/>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1800" b="0">
                <a:solidFill>
                  <a:srgbClr val="000000"/>
                </a:solidFill>
                <a:latin typeface="+mn-lt"/>
              </a:rPr>
              <a:t>- Satya Sai Bharath Vemula</a:t>
            </a:r>
          </a:p>
          <a:p>
            <a:r>
              <a:rPr lang="en-US" sz="1800" b="0">
                <a:solidFill>
                  <a:srgbClr val="000000"/>
                </a:solidFill>
                <a:latin typeface="+mn-lt"/>
              </a:rPr>
              <a:t>- Rwitam Bandyopadhyay</a:t>
            </a:r>
          </a:p>
          <a:p>
            <a:r>
              <a:rPr lang="en-US" sz="1800" b="0">
                <a:solidFill>
                  <a:srgbClr val="000000"/>
                </a:solidFill>
                <a:latin typeface="+mn-lt"/>
              </a:rPr>
              <a:t>- Shubham Pandey</a:t>
            </a:r>
            <a:endParaRPr lang="en-US" sz="1800" b="0">
              <a:latin typeface="+mn-lt"/>
            </a:endParaRPr>
          </a:p>
        </p:txBody>
      </p:sp>
      <p:sp>
        <p:nvSpPr>
          <p:cNvPr id="2" name="TextBox 1">
            <a:extLst>
              <a:ext uri="{FF2B5EF4-FFF2-40B4-BE49-F238E27FC236}">
                <a16:creationId xmlns:a16="http://schemas.microsoft.com/office/drawing/2014/main" id="{570B8E53-8C45-754A-50EC-9E535B2F112E}"/>
              </a:ext>
            </a:extLst>
          </p:cNvPr>
          <p:cNvSpPr txBox="1"/>
          <p:nvPr/>
        </p:nvSpPr>
        <p:spPr>
          <a:xfrm>
            <a:off x="5635272" y="6133328"/>
            <a:ext cx="1844187" cy="461665"/>
          </a:xfrm>
          <a:prstGeom prst="rect">
            <a:avLst/>
          </a:prstGeom>
          <a:noFill/>
        </p:spPr>
        <p:txBody>
          <a:bodyPr wrap="square" rtlCol="0">
            <a:spAutoFit/>
          </a:bodyPr>
          <a:lstStyle/>
          <a:p>
            <a:pPr algn="r"/>
            <a:r>
              <a:rPr lang="en-US" sz="2400" b="1" dirty="0">
                <a:solidFill>
                  <a:schemeClr val="accent2"/>
                </a:solidFill>
                <a:latin typeface="+mj-lt"/>
              </a:rPr>
              <a:t>Milestone 1</a:t>
            </a:r>
          </a:p>
        </p:txBody>
      </p:sp>
    </p:spTree>
    <p:extLst>
      <p:ext uri="{BB962C8B-B14F-4D97-AF65-F5344CB8AC3E}">
        <p14:creationId xmlns:p14="http://schemas.microsoft.com/office/powerpoint/2010/main" val="2664743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4ECF5A-6C9B-A981-8E32-7FD411016FB9}"/>
              </a:ext>
            </a:extLst>
          </p:cNvPr>
          <p:cNvSpPr>
            <a:spLocks noGrp="1"/>
          </p:cNvSpPr>
          <p:nvPr>
            <p:ph type="ctrTitle"/>
          </p:nvPr>
        </p:nvSpPr>
        <p:spPr>
          <a:xfrm>
            <a:off x="790881" y="335632"/>
            <a:ext cx="6925732" cy="512448"/>
          </a:xfrm>
        </p:spPr>
        <p:txBody>
          <a:bodyPr/>
          <a:lstStyle/>
          <a:p>
            <a:r>
              <a:rPr lang="en-US"/>
              <a:t>Motivation</a:t>
            </a:r>
          </a:p>
        </p:txBody>
      </p:sp>
      <p:sp>
        <p:nvSpPr>
          <p:cNvPr id="7" name="Subtitle 6">
            <a:extLst>
              <a:ext uri="{FF2B5EF4-FFF2-40B4-BE49-F238E27FC236}">
                <a16:creationId xmlns:a16="http://schemas.microsoft.com/office/drawing/2014/main" id="{089B1765-3EE5-4611-9A09-F59103D0C179}"/>
              </a:ext>
            </a:extLst>
          </p:cNvPr>
          <p:cNvSpPr>
            <a:spLocks noGrp="1"/>
          </p:cNvSpPr>
          <p:nvPr>
            <p:ph type="subTitle" idx="1"/>
          </p:nvPr>
        </p:nvSpPr>
        <p:spPr>
          <a:xfrm>
            <a:off x="790881" y="1160731"/>
            <a:ext cx="7934045" cy="615553"/>
          </a:xfrm>
        </p:spPr>
        <p:txBody>
          <a:bodyPr/>
          <a:lstStyle/>
          <a:p>
            <a:r>
              <a:rPr lang="en-US" sz="2000"/>
              <a:t>Oracle introduced the Database In-Memory option in 2014 as the industry’s first dual-format, in-memory RDBMS</a:t>
            </a:r>
          </a:p>
        </p:txBody>
      </p:sp>
      <p:sp>
        <p:nvSpPr>
          <p:cNvPr id="8" name="Text Placeholder 7">
            <a:extLst>
              <a:ext uri="{FF2B5EF4-FFF2-40B4-BE49-F238E27FC236}">
                <a16:creationId xmlns:a16="http://schemas.microsoft.com/office/drawing/2014/main" id="{853856BE-9314-0B79-A88A-2E86A9E158C7}"/>
              </a:ext>
            </a:extLst>
          </p:cNvPr>
          <p:cNvSpPr>
            <a:spLocks noGrp="1"/>
          </p:cNvSpPr>
          <p:nvPr>
            <p:ph type="body" sz="quarter" idx="14"/>
          </p:nvPr>
        </p:nvSpPr>
        <p:spPr>
          <a:xfrm>
            <a:off x="790880" y="2088935"/>
            <a:ext cx="7622493" cy="3268081"/>
          </a:xfrm>
        </p:spPr>
        <p:txBody>
          <a:bodyPr>
            <a:normAutofit/>
          </a:bodyPr>
          <a:lstStyle/>
          <a:p>
            <a:r>
              <a:rPr lang="en-US"/>
              <a:t>No single data format is ideal for all type of workloads</a:t>
            </a:r>
          </a:p>
          <a:p>
            <a:endParaRPr lang="en-US"/>
          </a:p>
          <a:p>
            <a:r>
              <a:rPr lang="en-US"/>
              <a:t>“Primary Row Store + In-Memory Column Store” architectural style</a:t>
            </a:r>
          </a:p>
          <a:p>
            <a:endParaRPr lang="en-US"/>
          </a:p>
          <a:p>
            <a:r>
              <a:rPr lang="en-US"/>
              <a:t>The new columnar format is a pure in-memory format with no impact to the disk representation</a:t>
            </a:r>
          </a:p>
          <a:p>
            <a:endParaRPr lang="en-US"/>
          </a:p>
          <a:p>
            <a:r>
              <a:rPr lang="en-US"/>
              <a:t>Tables required for fast analytics can be populated into the In-Memory column store</a:t>
            </a:r>
          </a:p>
          <a:p>
            <a:endParaRPr lang="en-US"/>
          </a:p>
          <a:p>
            <a:r>
              <a:rPr lang="en-US"/>
              <a:t>Can be plugged in to any existing system with zero changes</a:t>
            </a:r>
          </a:p>
        </p:txBody>
      </p:sp>
      <p:sp>
        <p:nvSpPr>
          <p:cNvPr id="4" name="Date Placeholder 3">
            <a:extLst>
              <a:ext uri="{FF2B5EF4-FFF2-40B4-BE49-F238E27FC236}">
                <a16:creationId xmlns:a16="http://schemas.microsoft.com/office/drawing/2014/main" id="{266AA11F-34C3-23FF-5A00-D4AA6CA2D7BC}"/>
              </a:ext>
            </a:extLst>
          </p:cNvPr>
          <p:cNvSpPr>
            <a:spLocks noGrp="1"/>
          </p:cNvSpPr>
          <p:nvPr>
            <p:ph type="dt" sz="half" idx="2"/>
          </p:nvPr>
        </p:nvSpPr>
        <p:spPr/>
        <p:txBody>
          <a:bodyPr/>
          <a:lstStyle/>
          <a:p>
            <a:fld id="{049DC8E1-D369-0F48-9062-BB068AFD07CE}" type="datetime1">
              <a:rPr lang="en-US" smtClean="0"/>
              <a:pPr/>
              <a:t>3/31/2023</a:t>
            </a:fld>
            <a:endParaRPr lang="en-US"/>
          </a:p>
        </p:txBody>
      </p:sp>
      <p:sp>
        <p:nvSpPr>
          <p:cNvPr id="5" name="Slide Number Placeholder 4">
            <a:extLst>
              <a:ext uri="{FF2B5EF4-FFF2-40B4-BE49-F238E27FC236}">
                <a16:creationId xmlns:a16="http://schemas.microsoft.com/office/drawing/2014/main" id="{6474874E-ED56-B6FE-72F2-BBAF2E6E0EE7}"/>
              </a:ext>
            </a:extLst>
          </p:cNvPr>
          <p:cNvSpPr>
            <a:spLocks noGrp="1"/>
          </p:cNvSpPr>
          <p:nvPr>
            <p:ph type="sldNum" sz="quarter" idx="4"/>
          </p:nvPr>
        </p:nvSpPr>
        <p:spPr/>
        <p:txBody>
          <a:bodyPr/>
          <a:lstStyle/>
          <a:p>
            <a:fld id="{8A7A6979-0714-4377-B894-6BE4C2D6E202}" type="slidenum">
              <a:rPr lang="en-US" smtClean="0"/>
              <a:pPr/>
              <a:t>10</a:t>
            </a:fld>
            <a:endParaRPr lang="en-US"/>
          </a:p>
        </p:txBody>
      </p:sp>
    </p:spTree>
    <p:extLst>
      <p:ext uri="{BB962C8B-B14F-4D97-AF65-F5344CB8AC3E}">
        <p14:creationId xmlns:p14="http://schemas.microsoft.com/office/powerpoint/2010/main" val="571272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4ECF5A-6C9B-A981-8E32-7FD411016FB9}"/>
              </a:ext>
            </a:extLst>
          </p:cNvPr>
          <p:cNvSpPr>
            <a:spLocks noGrp="1"/>
          </p:cNvSpPr>
          <p:nvPr>
            <p:ph type="ctrTitle"/>
          </p:nvPr>
        </p:nvSpPr>
        <p:spPr>
          <a:xfrm>
            <a:off x="782666" y="331855"/>
            <a:ext cx="6925732" cy="747897"/>
          </a:xfrm>
        </p:spPr>
        <p:txBody>
          <a:bodyPr/>
          <a:lstStyle/>
          <a:p>
            <a:r>
              <a:rPr lang="en-US"/>
              <a:t>Dual-Format , Dual Memory?</a:t>
            </a:r>
            <a:br>
              <a:rPr lang="en-US"/>
            </a:br>
            <a:endParaRPr lang="en-US"/>
          </a:p>
        </p:txBody>
      </p:sp>
      <p:sp>
        <p:nvSpPr>
          <p:cNvPr id="7" name="Subtitle 6">
            <a:extLst>
              <a:ext uri="{FF2B5EF4-FFF2-40B4-BE49-F238E27FC236}">
                <a16:creationId xmlns:a16="http://schemas.microsoft.com/office/drawing/2014/main" id="{089B1765-3EE5-4611-9A09-F59103D0C179}"/>
              </a:ext>
            </a:extLst>
          </p:cNvPr>
          <p:cNvSpPr>
            <a:spLocks noGrp="1"/>
          </p:cNvSpPr>
          <p:nvPr>
            <p:ph type="subTitle" idx="1"/>
          </p:nvPr>
        </p:nvSpPr>
        <p:spPr>
          <a:xfrm>
            <a:off x="782666" y="1164144"/>
            <a:ext cx="7813587" cy="307777"/>
          </a:xfrm>
        </p:spPr>
        <p:txBody>
          <a:bodyPr/>
          <a:lstStyle/>
          <a:p>
            <a:r>
              <a:rPr lang="en-US" sz="2000"/>
              <a:t>Dual format representation doesn’t double memory requirements!</a:t>
            </a:r>
          </a:p>
        </p:txBody>
      </p:sp>
      <p:sp>
        <p:nvSpPr>
          <p:cNvPr id="8" name="Text Placeholder 7">
            <a:extLst>
              <a:ext uri="{FF2B5EF4-FFF2-40B4-BE49-F238E27FC236}">
                <a16:creationId xmlns:a16="http://schemas.microsoft.com/office/drawing/2014/main" id="{853856BE-9314-0B79-A88A-2E86A9E158C7}"/>
              </a:ext>
            </a:extLst>
          </p:cNvPr>
          <p:cNvSpPr>
            <a:spLocks noGrp="1"/>
          </p:cNvSpPr>
          <p:nvPr>
            <p:ph type="body" sz="quarter" idx="14"/>
          </p:nvPr>
        </p:nvSpPr>
        <p:spPr>
          <a:xfrm>
            <a:off x="782666" y="1755852"/>
            <a:ext cx="4439036" cy="3152522"/>
          </a:xfrm>
        </p:spPr>
        <p:txBody>
          <a:bodyPr>
            <a:normAutofit/>
          </a:bodyPr>
          <a:lstStyle/>
          <a:p>
            <a:r>
              <a:rPr lang="en-US"/>
              <a:t>Tables required for fast analytics</a:t>
            </a:r>
            <a:br>
              <a:rPr lang="en-US"/>
            </a:br>
            <a:r>
              <a:rPr lang="en-US"/>
              <a:t>→ In-Memory Store</a:t>
            </a:r>
          </a:p>
          <a:p>
            <a:endParaRPr lang="en-US"/>
          </a:p>
          <a:p>
            <a:r>
              <a:rPr lang="en-US"/>
              <a:t>OLTP updates/ highly selective lookups → Buffer Cache !</a:t>
            </a:r>
          </a:p>
          <a:p>
            <a:endParaRPr lang="en-US"/>
          </a:p>
          <a:p>
            <a:r>
              <a:rPr lang="en-US"/>
              <a:t>Analytic Indexes can be dropped from the DB</a:t>
            </a:r>
          </a:p>
          <a:p>
            <a:pPr marL="0" indent="0">
              <a:buNone/>
            </a:pPr>
            <a:endParaRPr lang="en-US"/>
          </a:p>
          <a:p>
            <a:r>
              <a:rPr lang="en-US"/>
              <a:t>The IM column store is built into the DB data access layer</a:t>
            </a:r>
          </a:p>
        </p:txBody>
      </p:sp>
      <p:sp>
        <p:nvSpPr>
          <p:cNvPr id="4" name="Date Placeholder 3">
            <a:extLst>
              <a:ext uri="{FF2B5EF4-FFF2-40B4-BE49-F238E27FC236}">
                <a16:creationId xmlns:a16="http://schemas.microsoft.com/office/drawing/2014/main" id="{266AA11F-34C3-23FF-5A00-D4AA6CA2D7BC}"/>
              </a:ext>
            </a:extLst>
          </p:cNvPr>
          <p:cNvSpPr>
            <a:spLocks noGrp="1"/>
          </p:cNvSpPr>
          <p:nvPr>
            <p:ph type="dt" sz="half" idx="2"/>
          </p:nvPr>
        </p:nvSpPr>
        <p:spPr/>
        <p:txBody>
          <a:bodyPr/>
          <a:lstStyle/>
          <a:p>
            <a:fld id="{049DC8E1-D369-0F48-9062-BB068AFD07CE}" type="datetime1">
              <a:rPr lang="en-US" smtClean="0"/>
              <a:pPr/>
              <a:t>3/31/2023</a:t>
            </a:fld>
            <a:endParaRPr lang="en-US"/>
          </a:p>
        </p:txBody>
      </p:sp>
      <p:sp>
        <p:nvSpPr>
          <p:cNvPr id="5" name="Slide Number Placeholder 4">
            <a:extLst>
              <a:ext uri="{FF2B5EF4-FFF2-40B4-BE49-F238E27FC236}">
                <a16:creationId xmlns:a16="http://schemas.microsoft.com/office/drawing/2014/main" id="{6474874E-ED56-B6FE-72F2-BBAF2E6E0EE7}"/>
              </a:ext>
            </a:extLst>
          </p:cNvPr>
          <p:cNvSpPr>
            <a:spLocks noGrp="1"/>
          </p:cNvSpPr>
          <p:nvPr>
            <p:ph type="sldNum" sz="quarter" idx="4"/>
          </p:nvPr>
        </p:nvSpPr>
        <p:spPr/>
        <p:txBody>
          <a:bodyPr/>
          <a:lstStyle/>
          <a:p>
            <a:fld id="{8A7A6979-0714-4377-B894-6BE4C2D6E202}" type="slidenum">
              <a:rPr lang="en-US" smtClean="0"/>
              <a:pPr/>
              <a:t>11</a:t>
            </a:fld>
            <a:endParaRPr lang="en-US"/>
          </a:p>
        </p:txBody>
      </p:sp>
      <p:pic>
        <p:nvPicPr>
          <p:cNvPr id="1028" name="Picture 4">
            <a:extLst>
              <a:ext uri="{FF2B5EF4-FFF2-40B4-BE49-F238E27FC236}">
                <a16:creationId xmlns:a16="http://schemas.microsoft.com/office/drawing/2014/main" id="{7F1E8D42-BF0A-7E5F-79E6-0E3B0A33967E}"/>
              </a:ext>
            </a:extLst>
          </p:cNvPr>
          <p:cNvPicPr>
            <a:picLocks noChangeAspect="1" noChangeArrowheads="1"/>
          </p:cNvPicPr>
          <p:nvPr/>
        </p:nvPicPr>
        <p:blipFill>
          <a:blip r:embed="rId3"/>
          <a:srcRect/>
          <a:stretch/>
        </p:blipFill>
        <p:spPr bwMode="auto">
          <a:xfrm>
            <a:off x="5448273" y="1754155"/>
            <a:ext cx="3147981" cy="416951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94D8EFF-12F7-929A-9D27-8EE1DCFD0EB4}"/>
              </a:ext>
            </a:extLst>
          </p:cNvPr>
          <p:cNvSpPr txBox="1"/>
          <p:nvPr/>
        </p:nvSpPr>
        <p:spPr>
          <a:xfrm>
            <a:off x="2263145" y="6050150"/>
            <a:ext cx="4439036" cy="261610"/>
          </a:xfrm>
          <a:prstGeom prst="rect">
            <a:avLst/>
          </a:prstGeom>
          <a:noFill/>
        </p:spPr>
        <p:txBody>
          <a:bodyPr wrap="none" rtlCol="0">
            <a:spAutoFit/>
          </a:bodyPr>
          <a:lstStyle/>
          <a:p>
            <a:r>
              <a:rPr lang="en-US" sz="1100"/>
              <a:t>Source: </a:t>
            </a:r>
            <a:r>
              <a:rPr lang="en-US" sz="1100">
                <a:hlinkClick r:id="rId4"/>
              </a:rPr>
              <a:t>Oracle Database R21 In-Memory Column Store Architecture</a:t>
            </a:r>
            <a:endParaRPr lang="en-US" sz="1100"/>
          </a:p>
        </p:txBody>
      </p:sp>
    </p:spTree>
    <p:extLst>
      <p:ext uri="{BB962C8B-B14F-4D97-AF65-F5344CB8AC3E}">
        <p14:creationId xmlns:p14="http://schemas.microsoft.com/office/powerpoint/2010/main" val="239209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4ECF5A-6C9B-A981-8E32-7FD411016FB9}"/>
              </a:ext>
            </a:extLst>
          </p:cNvPr>
          <p:cNvSpPr>
            <a:spLocks noGrp="1"/>
          </p:cNvSpPr>
          <p:nvPr>
            <p:ph type="ctrTitle"/>
          </p:nvPr>
        </p:nvSpPr>
        <p:spPr>
          <a:xfrm>
            <a:off x="739408" y="331855"/>
            <a:ext cx="6925732" cy="498598"/>
          </a:xfrm>
        </p:spPr>
        <p:txBody>
          <a:bodyPr/>
          <a:lstStyle/>
          <a:p>
            <a:r>
              <a:rPr lang="en-US"/>
              <a:t>In-Memory Columnar Format (Building Blocks)</a:t>
            </a:r>
          </a:p>
        </p:txBody>
      </p:sp>
      <p:sp>
        <p:nvSpPr>
          <p:cNvPr id="4" name="Date Placeholder 3">
            <a:extLst>
              <a:ext uri="{FF2B5EF4-FFF2-40B4-BE49-F238E27FC236}">
                <a16:creationId xmlns:a16="http://schemas.microsoft.com/office/drawing/2014/main" id="{266AA11F-34C3-23FF-5A00-D4AA6CA2D7BC}"/>
              </a:ext>
            </a:extLst>
          </p:cNvPr>
          <p:cNvSpPr>
            <a:spLocks noGrp="1"/>
          </p:cNvSpPr>
          <p:nvPr>
            <p:ph type="dt" sz="half" idx="2"/>
          </p:nvPr>
        </p:nvSpPr>
        <p:spPr/>
        <p:txBody>
          <a:bodyPr/>
          <a:lstStyle/>
          <a:p>
            <a:fld id="{049DC8E1-D369-0F48-9062-BB068AFD07CE}" type="datetime1">
              <a:rPr lang="en-US" smtClean="0"/>
              <a:pPr/>
              <a:t>3/31/2023</a:t>
            </a:fld>
            <a:endParaRPr lang="en-US"/>
          </a:p>
        </p:txBody>
      </p:sp>
      <p:sp>
        <p:nvSpPr>
          <p:cNvPr id="5" name="Slide Number Placeholder 4">
            <a:extLst>
              <a:ext uri="{FF2B5EF4-FFF2-40B4-BE49-F238E27FC236}">
                <a16:creationId xmlns:a16="http://schemas.microsoft.com/office/drawing/2014/main" id="{6474874E-ED56-B6FE-72F2-BBAF2E6E0EE7}"/>
              </a:ext>
            </a:extLst>
          </p:cNvPr>
          <p:cNvSpPr>
            <a:spLocks noGrp="1"/>
          </p:cNvSpPr>
          <p:nvPr>
            <p:ph type="sldNum" sz="quarter" idx="4"/>
          </p:nvPr>
        </p:nvSpPr>
        <p:spPr/>
        <p:txBody>
          <a:bodyPr/>
          <a:lstStyle/>
          <a:p>
            <a:fld id="{8A7A6979-0714-4377-B894-6BE4C2D6E202}" type="slidenum">
              <a:rPr lang="en-US" smtClean="0"/>
              <a:pPr/>
              <a:t>12</a:t>
            </a:fld>
            <a:endParaRPr lang="en-US"/>
          </a:p>
        </p:txBody>
      </p:sp>
      <p:sp>
        <p:nvSpPr>
          <p:cNvPr id="2" name="TextBox 1">
            <a:extLst>
              <a:ext uri="{FF2B5EF4-FFF2-40B4-BE49-F238E27FC236}">
                <a16:creationId xmlns:a16="http://schemas.microsoft.com/office/drawing/2014/main" id="{494D8EFF-12F7-929A-9D27-8EE1DCFD0EB4}"/>
              </a:ext>
            </a:extLst>
          </p:cNvPr>
          <p:cNvSpPr txBox="1"/>
          <p:nvPr/>
        </p:nvSpPr>
        <p:spPr>
          <a:xfrm>
            <a:off x="2264453" y="6071635"/>
            <a:ext cx="4439036" cy="261610"/>
          </a:xfrm>
          <a:prstGeom prst="rect">
            <a:avLst/>
          </a:prstGeom>
          <a:noFill/>
        </p:spPr>
        <p:txBody>
          <a:bodyPr wrap="none" rtlCol="0">
            <a:spAutoFit/>
          </a:bodyPr>
          <a:lstStyle/>
          <a:p>
            <a:r>
              <a:rPr lang="en-US" sz="1100"/>
              <a:t>Source: </a:t>
            </a:r>
            <a:r>
              <a:rPr lang="en-US" sz="1100">
                <a:hlinkClick r:id="rId3"/>
              </a:rPr>
              <a:t>Oracle Database R21 In-Memory Column Store Architecture</a:t>
            </a:r>
            <a:endParaRPr lang="en-US" sz="1100"/>
          </a:p>
        </p:txBody>
      </p:sp>
      <p:pic>
        <p:nvPicPr>
          <p:cNvPr id="3074" name="Picture 2" descr="Description of Figure 2-5 follows">
            <a:extLst>
              <a:ext uri="{FF2B5EF4-FFF2-40B4-BE49-F238E27FC236}">
                <a16:creationId xmlns:a16="http://schemas.microsoft.com/office/drawing/2014/main" id="{A64EA220-93D2-DBBD-8FC2-79D0C5471F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452" y="964726"/>
            <a:ext cx="5890864" cy="497852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0EE80F6-1AC1-C737-AA82-113112F8DC6F}"/>
              </a:ext>
            </a:extLst>
          </p:cNvPr>
          <p:cNvSpPr/>
          <p:nvPr/>
        </p:nvSpPr>
        <p:spPr>
          <a:xfrm>
            <a:off x="739408" y="1853513"/>
            <a:ext cx="1161535" cy="29779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D310354-BC3B-D1C9-D34F-4B679A590715}"/>
              </a:ext>
            </a:extLst>
          </p:cNvPr>
          <p:cNvSpPr txBox="1"/>
          <p:nvPr/>
        </p:nvSpPr>
        <p:spPr>
          <a:xfrm>
            <a:off x="4213654" y="1092001"/>
            <a:ext cx="4299575" cy="369332"/>
          </a:xfrm>
          <a:prstGeom prst="rect">
            <a:avLst/>
          </a:prstGeom>
          <a:noFill/>
        </p:spPr>
        <p:txBody>
          <a:bodyPr wrap="none" rtlCol="0">
            <a:spAutoFit/>
          </a:bodyPr>
          <a:lstStyle/>
          <a:p>
            <a:r>
              <a:rPr lang="en-US"/>
              <a:t>In-Memory Coordinator Process (</a:t>
            </a:r>
            <a:r>
              <a:rPr lang="en-US" b="1"/>
              <a:t>IMCO</a:t>
            </a:r>
            <a:r>
              <a:rPr lang="en-US"/>
              <a:t>)</a:t>
            </a:r>
          </a:p>
        </p:txBody>
      </p:sp>
    </p:spTree>
    <p:extLst>
      <p:ext uri="{BB962C8B-B14F-4D97-AF65-F5344CB8AC3E}">
        <p14:creationId xmlns:p14="http://schemas.microsoft.com/office/powerpoint/2010/main" val="354873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4ECF5A-6C9B-A981-8E32-7FD411016FB9}"/>
              </a:ext>
            </a:extLst>
          </p:cNvPr>
          <p:cNvSpPr>
            <a:spLocks noGrp="1"/>
          </p:cNvSpPr>
          <p:nvPr>
            <p:ph type="ctrTitle"/>
          </p:nvPr>
        </p:nvSpPr>
        <p:spPr>
          <a:xfrm>
            <a:off x="739408" y="331855"/>
            <a:ext cx="6925732" cy="498598"/>
          </a:xfrm>
        </p:spPr>
        <p:txBody>
          <a:bodyPr/>
          <a:lstStyle/>
          <a:p>
            <a:r>
              <a:rPr lang="en-US"/>
              <a:t>In-Memory Columnar Format (Building Blocks)</a:t>
            </a:r>
          </a:p>
        </p:txBody>
      </p:sp>
      <p:sp>
        <p:nvSpPr>
          <p:cNvPr id="4" name="Date Placeholder 3">
            <a:extLst>
              <a:ext uri="{FF2B5EF4-FFF2-40B4-BE49-F238E27FC236}">
                <a16:creationId xmlns:a16="http://schemas.microsoft.com/office/drawing/2014/main" id="{266AA11F-34C3-23FF-5A00-D4AA6CA2D7BC}"/>
              </a:ext>
            </a:extLst>
          </p:cNvPr>
          <p:cNvSpPr>
            <a:spLocks noGrp="1"/>
          </p:cNvSpPr>
          <p:nvPr>
            <p:ph type="dt" sz="half" idx="2"/>
          </p:nvPr>
        </p:nvSpPr>
        <p:spPr/>
        <p:txBody>
          <a:bodyPr/>
          <a:lstStyle/>
          <a:p>
            <a:fld id="{049DC8E1-D369-0F48-9062-BB068AFD07CE}" type="datetime1">
              <a:rPr lang="en-US" smtClean="0"/>
              <a:pPr/>
              <a:t>3/31/2023</a:t>
            </a:fld>
            <a:endParaRPr lang="en-US"/>
          </a:p>
        </p:txBody>
      </p:sp>
      <p:sp>
        <p:nvSpPr>
          <p:cNvPr id="5" name="Slide Number Placeholder 4">
            <a:extLst>
              <a:ext uri="{FF2B5EF4-FFF2-40B4-BE49-F238E27FC236}">
                <a16:creationId xmlns:a16="http://schemas.microsoft.com/office/drawing/2014/main" id="{6474874E-ED56-B6FE-72F2-BBAF2E6E0EE7}"/>
              </a:ext>
            </a:extLst>
          </p:cNvPr>
          <p:cNvSpPr>
            <a:spLocks noGrp="1"/>
          </p:cNvSpPr>
          <p:nvPr>
            <p:ph type="sldNum" sz="quarter" idx="4"/>
          </p:nvPr>
        </p:nvSpPr>
        <p:spPr/>
        <p:txBody>
          <a:bodyPr/>
          <a:lstStyle/>
          <a:p>
            <a:fld id="{8A7A6979-0714-4377-B894-6BE4C2D6E202}" type="slidenum">
              <a:rPr lang="en-US" smtClean="0"/>
              <a:pPr/>
              <a:t>13</a:t>
            </a:fld>
            <a:endParaRPr lang="en-US"/>
          </a:p>
        </p:txBody>
      </p:sp>
      <p:sp>
        <p:nvSpPr>
          <p:cNvPr id="2" name="TextBox 1">
            <a:extLst>
              <a:ext uri="{FF2B5EF4-FFF2-40B4-BE49-F238E27FC236}">
                <a16:creationId xmlns:a16="http://schemas.microsoft.com/office/drawing/2014/main" id="{494D8EFF-12F7-929A-9D27-8EE1DCFD0EB4}"/>
              </a:ext>
            </a:extLst>
          </p:cNvPr>
          <p:cNvSpPr txBox="1"/>
          <p:nvPr/>
        </p:nvSpPr>
        <p:spPr>
          <a:xfrm>
            <a:off x="2264453" y="6071635"/>
            <a:ext cx="4439036" cy="261610"/>
          </a:xfrm>
          <a:prstGeom prst="rect">
            <a:avLst/>
          </a:prstGeom>
          <a:noFill/>
        </p:spPr>
        <p:txBody>
          <a:bodyPr wrap="none" rtlCol="0">
            <a:spAutoFit/>
          </a:bodyPr>
          <a:lstStyle/>
          <a:p>
            <a:r>
              <a:rPr lang="en-US" sz="1100"/>
              <a:t>Source: </a:t>
            </a:r>
            <a:r>
              <a:rPr lang="en-US" sz="1100">
                <a:hlinkClick r:id="rId3"/>
              </a:rPr>
              <a:t>Oracle Database R21 In-Memory Column Store Architecture</a:t>
            </a:r>
            <a:endParaRPr lang="en-US" sz="1100"/>
          </a:p>
        </p:txBody>
      </p:sp>
      <p:pic>
        <p:nvPicPr>
          <p:cNvPr id="3074" name="Picture 2" descr="Description of Figure 2-5 follows">
            <a:extLst>
              <a:ext uri="{FF2B5EF4-FFF2-40B4-BE49-F238E27FC236}">
                <a16:creationId xmlns:a16="http://schemas.microsoft.com/office/drawing/2014/main" id="{A64EA220-93D2-DBBD-8FC2-79D0C5471F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452" y="964726"/>
            <a:ext cx="5890864" cy="497852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9E16BD8B-262F-1F89-1B7C-1DF7DF895FCE}"/>
              </a:ext>
            </a:extLst>
          </p:cNvPr>
          <p:cNvSpPr/>
          <p:nvPr/>
        </p:nvSpPr>
        <p:spPr>
          <a:xfrm>
            <a:off x="2246933" y="2125362"/>
            <a:ext cx="840259" cy="13036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D310354-BC3B-D1C9-D34F-4B679A590715}"/>
              </a:ext>
            </a:extLst>
          </p:cNvPr>
          <p:cNvSpPr txBox="1"/>
          <p:nvPr/>
        </p:nvSpPr>
        <p:spPr>
          <a:xfrm>
            <a:off x="4213654" y="1092001"/>
            <a:ext cx="4299575" cy="369332"/>
          </a:xfrm>
          <a:prstGeom prst="rect">
            <a:avLst/>
          </a:prstGeom>
          <a:noFill/>
        </p:spPr>
        <p:txBody>
          <a:bodyPr wrap="none" rtlCol="0">
            <a:spAutoFit/>
          </a:bodyPr>
          <a:lstStyle/>
          <a:p>
            <a:r>
              <a:rPr lang="en-US"/>
              <a:t>In-Memory Compression Units (</a:t>
            </a:r>
            <a:r>
              <a:rPr lang="en-US" b="1"/>
              <a:t>IMCU</a:t>
            </a:r>
            <a:r>
              <a:rPr lang="en-US"/>
              <a:t>s)</a:t>
            </a:r>
          </a:p>
        </p:txBody>
      </p:sp>
    </p:spTree>
    <p:extLst>
      <p:ext uri="{BB962C8B-B14F-4D97-AF65-F5344CB8AC3E}">
        <p14:creationId xmlns:p14="http://schemas.microsoft.com/office/powerpoint/2010/main" val="27828959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4ECF5A-6C9B-A981-8E32-7FD411016FB9}"/>
              </a:ext>
            </a:extLst>
          </p:cNvPr>
          <p:cNvSpPr>
            <a:spLocks noGrp="1"/>
          </p:cNvSpPr>
          <p:nvPr>
            <p:ph type="ctrTitle"/>
          </p:nvPr>
        </p:nvSpPr>
        <p:spPr>
          <a:xfrm>
            <a:off x="739408" y="331855"/>
            <a:ext cx="6925732" cy="498598"/>
          </a:xfrm>
        </p:spPr>
        <p:txBody>
          <a:bodyPr/>
          <a:lstStyle/>
          <a:p>
            <a:r>
              <a:rPr lang="en-US"/>
              <a:t>In-Memory Columnar Format (Building Blocks)</a:t>
            </a:r>
          </a:p>
        </p:txBody>
      </p:sp>
      <p:sp>
        <p:nvSpPr>
          <p:cNvPr id="4" name="Date Placeholder 3">
            <a:extLst>
              <a:ext uri="{FF2B5EF4-FFF2-40B4-BE49-F238E27FC236}">
                <a16:creationId xmlns:a16="http://schemas.microsoft.com/office/drawing/2014/main" id="{266AA11F-34C3-23FF-5A00-D4AA6CA2D7BC}"/>
              </a:ext>
            </a:extLst>
          </p:cNvPr>
          <p:cNvSpPr>
            <a:spLocks noGrp="1"/>
          </p:cNvSpPr>
          <p:nvPr>
            <p:ph type="dt" sz="half" idx="2"/>
          </p:nvPr>
        </p:nvSpPr>
        <p:spPr/>
        <p:txBody>
          <a:bodyPr/>
          <a:lstStyle/>
          <a:p>
            <a:fld id="{049DC8E1-D369-0F48-9062-BB068AFD07CE}" type="datetime1">
              <a:rPr lang="en-US" smtClean="0"/>
              <a:pPr/>
              <a:t>3/31/2023</a:t>
            </a:fld>
            <a:endParaRPr lang="en-US"/>
          </a:p>
        </p:txBody>
      </p:sp>
      <p:sp>
        <p:nvSpPr>
          <p:cNvPr id="5" name="Slide Number Placeholder 4">
            <a:extLst>
              <a:ext uri="{FF2B5EF4-FFF2-40B4-BE49-F238E27FC236}">
                <a16:creationId xmlns:a16="http://schemas.microsoft.com/office/drawing/2014/main" id="{6474874E-ED56-B6FE-72F2-BBAF2E6E0EE7}"/>
              </a:ext>
            </a:extLst>
          </p:cNvPr>
          <p:cNvSpPr>
            <a:spLocks noGrp="1"/>
          </p:cNvSpPr>
          <p:nvPr>
            <p:ph type="sldNum" sz="quarter" idx="4"/>
          </p:nvPr>
        </p:nvSpPr>
        <p:spPr/>
        <p:txBody>
          <a:bodyPr/>
          <a:lstStyle/>
          <a:p>
            <a:fld id="{8A7A6979-0714-4377-B894-6BE4C2D6E202}" type="slidenum">
              <a:rPr lang="en-US" smtClean="0"/>
              <a:pPr/>
              <a:t>14</a:t>
            </a:fld>
            <a:endParaRPr lang="en-US"/>
          </a:p>
        </p:txBody>
      </p:sp>
      <p:sp>
        <p:nvSpPr>
          <p:cNvPr id="2" name="TextBox 1">
            <a:extLst>
              <a:ext uri="{FF2B5EF4-FFF2-40B4-BE49-F238E27FC236}">
                <a16:creationId xmlns:a16="http://schemas.microsoft.com/office/drawing/2014/main" id="{494D8EFF-12F7-929A-9D27-8EE1DCFD0EB4}"/>
              </a:ext>
            </a:extLst>
          </p:cNvPr>
          <p:cNvSpPr txBox="1"/>
          <p:nvPr/>
        </p:nvSpPr>
        <p:spPr>
          <a:xfrm>
            <a:off x="2264453" y="6071635"/>
            <a:ext cx="4439036" cy="261610"/>
          </a:xfrm>
          <a:prstGeom prst="rect">
            <a:avLst/>
          </a:prstGeom>
          <a:noFill/>
        </p:spPr>
        <p:txBody>
          <a:bodyPr wrap="none" rtlCol="0">
            <a:spAutoFit/>
          </a:bodyPr>
          <a:lstStyle/>
          <a:p>
            <a:r>
              <a:rPr lang="en-US" sz="1100"/>
              <a:t>Source: </a:t>
            </a:r>
            <a:r>
              <a:rPr lang="en-US" sz="1100">
                <a:hlinkClick r:id="rId3"/>
              </a:rPr>
              <a:t>Oracle Database R21 In-Memory Column Store Architecture</a:t>
            </a:r>
            <a:endParaRPr lang="en-US" sz="1100"/>
          </a:p>
        </p:txBody>
      </p:sp>
      <p:pic>
        <p:nvPicPr>
          <p:cNvPr id="3074" name="Picture 2" descr="Description of Figure 2-5 follows">
            <a:extLst>
              <a:ext uri="{FF2B5EF4-FFF2-40B4-BE49-F238E27FC236}">
                <a16:creationId xmlns:a16="http://schemas.microsoft.com/office/drawing/2014/main" id="{A64EA220-93D2-DBBD-8FC2-79D0C5471F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452" y="964726"/>
            <a:ext cx="5890864" cy="497852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0465119-22A8-53E4-3CA3-325F953FBC38}"/>
              </a:ext>
            </a:extLst>
          </p:cNvPr>
          <p:cNvSpPr/>
          <p:nvPr/>
        </p:nvSpPr>
        <p:spPr>
          <a:xfrm>
            <a:off x="3087192" y="2125362"/>
            <a:ext cx="840259" cy="13036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D310354-BC3B-D1C9-D34F-4B679A590715}"/>
              </a:ext>
            </a:extLst>
          </p:cNvPr>
          <p:cNvSpPr txBox="1"/>
          <p:nvPr/>
        </p:nvSpPr>
        <p:spPr>
          <a:xfrm>
            <a:off x="4213654" y="1092001"/>
            <a:ext cx="3988592" cy="369332"/>
          </a:xfrm>
          <a:prstGeom prst="rect">
            <a:avLst/>
          </a:prstGeom>
          <a:noFill/>
        </p:spPr>
        <p:txBody>
          <a:bodyPr wrap="none" rtlCol="0">
            <a:spAutoFit/>
          </a:bodyPr>
          <a:lstStyle/>
          <a:p>
            <a:r>
              <a:rPr lang="en-US"/>
              <a:t>In-Memory Expression Units (</a:t>
            </a:r>
            <a:r>
              <a:rPr lang="en-US" b="1"/>
              <a:t>IMEU</a:t>
            </a:r>
            <a:r>
              <a:rPr lang="en-US"/>
              <a:t>s)</a:t>
            </a:r>
          </a:p>
        </p:txBody>
      </p:sp>
    </p:spTree>
    <p:extLst>
      <p:ext uri="{BB962C8B-B14F-4D97-AF65-F5344CB8AC3E}">
        <p14:creationId xmlns:p14="http://schemas.microsoft.com/office/powerpoint/2010/main" val="3518772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4ECF5A-6C9B-A981-8E32-7FD411016FB9}"/>
              </a:ext>
            </a:extLst>
          </p:cNvPr>
          <p:cNvSpPr>
            <a:spLocks noGrp="1"/>
          </p:cNvSpPr>
          <p:nvPr>
            <p:ph type="ctrTitle"/>
          </p:nvPr>
        </p:nvSpPr>
        <p:spPr>
          <a:xfrm>
            <a:off x="739408" y="331855"/>
            <a:ext cx="6925732" cy="498598"/>
          </a:xfrm>
        </p:spPr>
        <p:txBody>
          <a:bodyPr/>
          <a:lstStyle/>
          <a:p>
            <a:r>
              <a:rPr lang="en-US"/>
              <a:t>In-Memory Columnar Format (Building Blocks)</a:t>
            </a:r>
          </a:p>
        </p:txBody>
      </p:sp>
      <p:sp>
        <p:nvSpPr>
          <p:cNvPr id="4" name="Date Placeholder 3">
            <a:extLst>
              <a:ext uri="{FF2B5EF4-FFF2-40B4-BE49-F238E27FC236}">
                <a16:creationId xmlns:a16="http://schemas.microsoft.com/office/drawing/2014/main" id="{266AA11F-34C3-23FF-5A00-D4AA6CA2D7BC}"/>
              </a:ext>
            </a:extLst>
          </p:cNvPr>
          <p:cNvSpPr>
            <a:spLocks noGrp="1"/>
          </p:cNvSpPr>
          <p:nvPr>
            <p:ph type="dt" sz="half" idx="2"/>
          </p:nvPr>
        </p:nvSpPr>
        <p:spPr/>
        <p:txBody>
          <a:bodyPr/>
          <a:lstStyle/>
          <a:p>
            <a:fld id="{049DC8E1-D369-0F48-9062-BB068AFD07CE}" type="datetime1">
              <a:rPr lang="en-US" smtClean="0"/>
              <a:pPr/>
              <a:t>3/31/2023</a:t>
            </a:fld>
            <a:endParaRPr lang="en-US"/>
          </a:p>
        </p:txBody>
      </p:sp>
      <p:sp>
        <p:nvSpPr>
          <p:cNvPr id="5" name="Slide Number Placeholder 4">
            <a:extLst>
              <a:ext uri="{FF2B5EF4-FFF2-40B4-BE49-F238E27FC236}">
                <a16:creationId xmlns:a16="http://schemas.microsoft.com/office/drawing/2014/main" id="{6474874E-ED56-B6FE-72F2-BBAF2E6E0EE7}"/>
              </a:ext>
            </a:extLst>
          </p:cNvPr>
          <p:cNvSpPr>
            <a:spLocks noGrp="1"/>
          </p:cNvSpPr>
          <p:nvPr>
            <p:ph type="sldNum" sz="quarter" idx="4"/>
          </p:nvPr>
        </p:nvSpPr>
        <p:spPr/>
        <p:txBody>
          <a:bodyPr/>
          <a:lstStyle/>
          <a:p>
            <a:fld id="{8A7A6979-0714-4377-B894-6BE4C2D6E202}" type="slidenum">
              <a:rPr lang="en-US" smtClean="0"/>
              <a:pPr/>
              <a:t>15</a:t>
            </a:fld>
            <a:endParaRPr lang="en-US"/>
          </a:p>
        </p:txBody>
      </p:sp>
      <p:sp>
        <p:nvSpPr>
          <p:cNvPr id="2" name="TextBox 1">
            <a:extLst>
              <a:ext uri="{FF2B5EF4-FFF2-40B4-BE49-F238E27FC236}">
                <a16:creationId xmlns:a16="http://schemas.microsoft.com/office/drawing/2014/main" id="{494D8EFF-12F7-929A-9D27-8EE1DCFD0EB4}"/>
              </a:ext>
            </a:extLst>
          </p:cNvPr>
          <p:cNvSpPr txBox="1"/>
          <p:nvPr/>
        </p:nvSpPr>
        <p:spPr>
          <a:xfrm>
            <a:off x="2264453" y="6071635"/>
            <a:ext cx="4439036" cy="261610"/>
          </a:xfrm>
          <a:prstGeom prst="rect">
            <a:avLst/>
          </a:prstGeom>
          <a:noFill/>
        </p:spPr>
        <p:txBody>
          <a:bodyPr wrap="none" rtlCol="0">
            <a:spAutoFit/>
          </a:bodyPr>
          <a:lstStyle/>
          <a:p>
            <a:r>
              <a:rPr lang="en-US" sz="1100"/>
              <a:t>Source: </a:t>
            </a:r>
            <a:r>
              <a:rPr lang="en-US" sz="1100">
                <a:hlinkClick r:id="rId3"/>
              </a:rPr>
              <a:t>Oracle Database R21 In-Memory Column Store Architecture</a:t>
            </a:r>
            <a:endParaRPr lang="en-US" sz="1100"/>
          </a:p>
        </p:txBody>
      </p:sp>
      <p:pic>
        <p:nvPicPr>
          <p:cNvPr id="3074" name="Picture 2" descr="Description of Figure 2-5 follows">
            <a:extLst>
              <a:ext uri="{FF2B5EF4-FFF2-40B4-BE49-F238E27FC236}">
                <a16:creationId xmlns:a16="http://schemas.microsoft.com/office/drawing/2014/main" id="{A64EA220-93D2-DBBD-8FC2-79D0C5471F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452" y="964726"/>
            <a:ext cx="5890864" cy="497852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CF6E14D7-7893-4739-58BE-A7318393BB77}"/>
              </a:ext>
            </a:extLst>
          </p:cNvPr>
          <p:cNvSpPr/>
          <p:nvPr/>
        </p:nvSpPr>
        <p:spPr>
          <a:xfrm>
            <a:off x="4075733" y="2125362"/>
            <a:ext cx="840259" cy="13036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D310354-BC3B-D1C9-D34F-4B679A590715}"/>
              </a:ext>
            </a:extLst>
          </p:cNvPr>
          <p:cNvSpPr txBox="1"/>
          <p:nvPr/>
        </p:nvSpPr>
        <p:spPr>
          <a:xfrm>
            <a:off x="4213654" y="1092001"/>
            <a:ext cx="3626314" cy="369332"/>
          </a:xfrm>
          <a:prstGeom prst="rect">
            <a:avLst/>
          </a:prstGeom>
          <a:noFill/>
        </p:spPr>
        <p:txBody>
          <a:bodyPr wrap="none" rtlCol="0">
            <a:spAutoFit/>
          </a:bodyPr>
          <a:lstStyle/>
          <a:p>
            <a:r>
              <a:rPr lang="en-US"/>
              <a:t>Snapshot Metadata Units (</a:t>
            </a:r>
            <a:r>
              <a:rPr lang="en-US" b="1"/>
              <a:t>SMU</a:t>
            </a:r>
            <a:r>
              <a:rPr lang="en-US"/>
              <a:t>s)</a:t>
            </a:r>
          </a:p>
        </p:txBody>
      </p:sp>
    </p:spTree>
    <p:extLst>
      <p:ext uri="{BB962C8B-B14F-4D97-AF65-F5344CB8AC3E}">
        <p14:creationId xmlns:p14="http://schemas.microsoft.com/office/powerpoint/2010/main" val="725365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4ECF5A-6C9B-A981-8E32-7FD411016FB9}"/>
              </a:ext>
            </a:extLst>
          </p:cNvPr>
          <p:cNvSpPr>
            <a:spLocks noGrp="1"/>
          </p:cNvSpPr>
          <p:nvPr>
            <p:ph type="ctrTitle"/>
          </p:nvPr>
        </p:nvSpPr>
        <p:spPr>
          <a:xfrm>
            <a:off x="739408" y="331855"/>
            <a:ext cx="6925732" cy="373949"/>
          </a:xfrm>
        </p:spPr>
        <p:txBody>
          <a:bodyPr/>
          <a:lstStyle/>
          <a:p>
            <a:r>
              <a:rPr lang="en-US"/>
              <a:t>In-Memory Columnar Format (Data Population)</a:t>
            </a:r>
          </a:p>
        </p:txBody>
      </p:sp>
      <p:sp>
        <p:nvSpPr>
          <p:cNvPr id="7" name="Subtitle 6">
            <a:extLst>
              <a:ext uri="{FF2B5EF4-FFF2-40B4-BE49-F238E27FC236}">
                <a16:creationId xmlns:a16="http://schemas.microsoft.com/office/drawing/2014/main" id="{089B1765-3EE5-4611-9A09-F59103D0C179}"/>
              </a:ext>
            </a:extLst>
          </p:cNvPr>
          <p:cNvSpPr>
            <a:spLocks noGrp="1"/>
          </p:cNvSpPr>
          <p:nvPr>
            <p:ph type="subTitle" idx="1"/>
          </p:nvPr>
        </p:nvSpPr>
        <p:spPr>
          <a:xfrm>
            <a:off x="741952" y="1123633"/>
            <a:ext cx="7613714" cy="615553"/>
          </a:xfrm>
        </p:spPr>
        <p:txBody>
          <a:bodyPr/>
          <a:lstStyle/>
          <a:p>
            <a:pPr algn="just"/>
            <a:r>
              <a:rPr lang="en-US" sz="2000"/>
              <a:t>It is possible to selectively populate the IM column store with a chosen subset of the database</a:t>
            </a:r>
          </a:p>
        </p:txBody>
      </p:sp>
      <p:sp>
        <p:nvSpPr>
          <p:cNvPr id="4" name="Date Placeholder 3">
            <a:extLst>
              <a:ext uri="{FF2B5EF4-FFF2-40B4-BE49-F238E27FC236}">
                <a16:creationId xmlns:a16="http://schemas.microsoft.com/office/drawing/2014/main" id="{266AA11F-34C3-23FF-5A00-D4AA6CA2D7BC}"/>
              </a:ext>
            </a:extLst>
          </p:cNvPr>
          <p:cNvSpPr>
            <a:spLocks noGrp="1"/>
          </p:cNvSpPr>
          <p:nvPr>
            <p:ph type="dt" sz="half" idx="2"/>
          </p:nvPr>
        </p:nvSpPr>
        <p:spPr/>
        <p:txBody>
          <a:bodyPr/>
          <a:lstStyle/>
          <a:p>
            <a:fld id="{049DC8E1-D369-0F48-9062-BB068AFD07CE}" type="datetime1">
              <a:rPr lang="en-US" smtClean="0"/>
              <a:pPr/>
              <a:t>3/31/2023</a:t>
            </a:fld>
            <a:endParaRPr lang="en-US"/>
          </a:p>
        </p:txBody>
      </p:sp>
      <p:sp>
        <p:nvSpPr>
          <p:cNvPr id="5" name="Slide Number Placeholder 4">
            <a:extLst>
              <a:ext uri="{FF2B5EF4-FFF2-40B4-BE49-F238E27FC236}">
                <a16:creationId xmlns:a16="http://schemas.microsoft.com/office/drawing/2014/main" id="{6474874E-ED56-B6FE-72F2-BBAF2E6E0EE7}"/>
              </a:ext>
            </a:extLst>
          </p:cNvPr>
          <p:cNvSpPr>
            <a:spLocks noGrp="1"/>
          </p:cNvSpPr>
          <p:nvPr>
            <p:ph type="sldNum" sz="quarter" idx="4"/>
          </p:nvPr>
        </p:nvSpPr>
        <p:spPr/>
        <p:txBody>
          <a:bodyPr/>
          <a:lstStyle/>
          <a:p>
            <a:fld id="{8A7A6979-0714-4377-B894-6BE4C2D6E202}" type="slidenum">
              <a:rPr lang="en-US" smtClean="0"/>
              <a:pPr/>
              <a:t>16</a:t>
            </a:fld>
            <a:endParaRPr lang="en-US"/>
          </a:p>
        </p:txBody>
      </p:sp>
      <p:sp>
        <p:nvSpPr>
          <p:cNvPr id="2" name="TextBox 1">
            <a:extLst>
              <a:ext uri="{FF2B5EF4-FFF2-40B4-BE49-F238E27FC236}">
                <a16:creationId xmlns:a16="http://schemas.microsoft.com/office/drawing/2014/main" id="{494D8EFF-12F7-929A-9D27-8EE1DCFD0EB4}"/>
              </a:ext>
            </a:extLst>
          </p:cNvPr>
          <p:cNvSpPr txBox="1"/>
          <p:nvPr/>
        </p:nvSpPr>
        <p:spPr>
          <a:xfrm>
            <a:off x="2283219" y="5986733"/>
            <a:ext cx="5160935" cy="430887"/>
          </a:xfrm>
          <a:prstGeom prst="rect">
            <a:avLst/>
          </a:prstGeom>
          <a:noFill/>
        </p:spPr>
        <p:txBody>
          <a:bodyPr wrap="square" rtlCol="0">
            <a:spAutoFit/>
          </a:bodyPr>
          <a:lstStyle/>
          <a:p>
            <a:r>
              <a:rPr lang="en-US" sz="1100"/>
              <a:t>Source: </a:t>
            </a:r>
            <a:r>
              <a:rPr lang="en-US" sz="1100">
                <a:hlinkClick r:id="rId3"/>
              </a:rPr>
              <a:t>T. </a:t>
            </a:r>
            <a:r>
              <a:rPr lang="en-US" sz="1100" err="1">
                <a:hlinkClick r:id="rId3"/>
              </a:rPr>
              <a:t>Lahiri</a:t>
            </a:r>
            <a:r>
              <a:rPr lang="en-US" sz="1100">
                <a:hlinkClick r:id="rId3"/>
              </a:rPr>
              <a:t>, et al. Oracle Database In-Memory: A Dual Format In-Memory Database. In 2015 IEEE 31st International Conference on Data Engineering</a:t>
            </a:r>
            <a:endParaRPr lang="en-US" sz="1100"/>
          </a:p>
        </p:txBody>
      </p:sp>
      <p:sp>
        <p:nvSpPr>
          <p:cNvPr id="3" name="TextBox 2">
            <a:extLst>
              <a:ext uri="{FF2B5EF4-FFF2-40B4-BE49-F238E27FC236}">
                <a16:creationId xmlns:a16="http://schemas.microsoft.com/office/drawing/2014/main" id="{98874B49-E150-EC35-D8F1-0ED706C163AE}"/>
              </a:ext>
            </a:extLst>
          </p:cNvPr>
          <p:cNvSpPr txBox="1"/>
          <p:nvPr/>
        </p:nvSpPr>
        <p:spPr>
          <a:xfrm>
            <a:off x="741952" y="1963581"/>
            <a:ext cx="7671422" cy="2308324"/>
          </a:xfrm>
          <a:prstGeom prst="rect">
            <a:avLst/>
          </a:prstGeom>
          <a:noFill/>
        </p:spPr>
        <p:txBody>
          <a:bodyPr wrap="square" rtlCol="0">
            <a:spAutoFit/>
          </a:bodyPr>
          <a:lstStyle/>
          <a:p>
            <a:pPr marL="214313" indent="-214313">
              <a:buFont typeface="Arial" panose="020B0604020202020204" pitchFamily="34" charset="0"/>
              <a:buChar char="•"/>
            </a:pPr>
            <a:r>
              <a:rPr lang="en-US"/>
              <a:t>IM column store is populated using a pool of background server processes</a:t>
            </a:r>
          </a:p>
          <a:p>
            <a:pPr marL="214313" indent="-214313">
              <a:buFont typeface="Arial" panose="020B0604020202020204" pitchFamily="34" charset="0"/>
              <a:buChar char="•"/>
            </a:pPr>
            <a:endParaRPr lang="en-US"/>
          </a:p>
          <a:p>
            <a:pPr marL="214313" indent="-214313">
              <a:buFont typeface="Arial" panose="020B0604020202020204" pitchFamily="34" charset="0"/>
              <a:buChar char="•"/>
            </a:pPr>
            <a:r>
              <a:rPr lang="en-US"/>
              <a:t>No application downtime during table population since it continues to be accessible via the buffer cache.</a:t>
            </a:r>
          </a:p>
          <a:p>
            <a:pPr marL="214313" indent="-214313">
              <a:buFont typeface="Arial" panose="020B0604020202020204" pitchFamily="34" charset="0"/>
              <a:buChar char="•"/>
            </a:pPr>
            <a:endParaRPr lang="en-US"/>
          </a:p>
          <a:p>
            <a:pPr marL="214313" indent="-214313">
              <a:buFont typeface="Arial" panose="020B0604020202020204" pitchFamily="34" charset="0"/>
              <a:buChar char="•"/>
            </a:pPr>
            <a:r>
              <a:rPr lang="en-US"/>
              <a:t>Most other in-memory databases require a wait time for all objects to be brought in-memory</a:t>
            </a:r>
          </a:p>
        </p:txBody>
      </p:sp>
      <p:graphicFrame>
        <p:nvGraphicFramePr>
          <p:cNvPr id="8" name="Table 8">
            <a:extLst>
              <a:ext uri="{FF2B5EF4-FFF2-40B4-BE49-F238E27FC236}">
                <a16:creationId xmlns:a16="http://schemas.microsoft.com/office/drawing/2014/main" id="{118EC33B-7011-115A-D7E4-CF91D7DA25A9}"/>
              </a:ext>
            </a:extLst>
          </p:cNvPr>
          <p:cNvGraphicFramePr>
            <a:graphicFrameLocks noGrp="1"/>
          </p:cNvGraphicFramePr>
          <p:nvPr>
            <p:extLst>
              <p:ext uri="{D42A27DB-BD31-4B8C-83A1-F6EECF244321}">
                <p14:modId xmlns:p14="http://schemas.microsoft.com/office/powerpoint/2010/main" val="270239132"/>
              </p:ext>
            </p:extLst>
          </p:nvPr>
        </p:nvGraphicFramePr>
        <p:xfrm>
          <a:off x="995573" y="4496301"/>
          <a:ext cx="7360093" cy="1341120"/>
        </p:xfrm>
        <a:graphic>
          <a:graphicData uri="http://schemas.openxmlformats.org/drawingml/2006/table">
            <a:tbl>
              <a:tblPr firstRow="1" bandRow="1">
                <a:tableStyleId>{5C22544A-7EE6-4342-B048-85BDC9FD1C3A}</a:tableStyleId>
              </a:tblPr>
              <a:tblGrid>
                <a:gridCol w="2299906">
                  <a:extLst>
                    <a:ext uri="{9D8B030D-6E8A-4147-A177-3AD203B41FA5}">
                      <a16:colId xmlns:a16="http://schemas.microsoft.com/office/drawing/2014/main" val="1862397993"/>
                    </a:ext>
                  </a:extLst>
                </a:gridCol>
                <a:gridCol w="5060187">
                  <a:extLst>
                    <a:ext uri="{9D8B030D-6E8A-4147-A177-3AD203B41FA5}">
                      <a16:colId xmlns:a16="http://schemas.microsoft.com/office/drawing/2014/main" val="3399912220"/>
                    </a:ext>
                  </a:extLst>
                </a:gridCol>
              </a:tblGrid>
              <a:tr h="278130">
                <a:tc>
                  <a:txBody>
                    <a:bodyPr/>
                    <a:lstStyle/>
                    <a:p>
                      <a:pPr algn="ctr"/>
                      <a:r>
                        <a:rPr lang="en-US" sz="1400"/>
                        <a:t>Priority</a:t>
                      </a:r>
                    </a:p>
                  </a:txBody>
                  <a:tcPr marL="68580" marR="68580" marT="34290" marB="34290" anchor="ctr"/>
                </a:tc>
                <a:tc>
                  <a:txBody>
                    <a:bodyPr/>
                    <a:lstStyle/>
                    <a:p>
                      <a:pPr algn="ctr"/>
                      <a:r>
                        <a:rPr lang="en-US" sz="1400"/>
                        <a:t>Description</a:t>
                      </a:r>
                    </a:p>
                  </a:txBody>
                  <a:tcPr marL="68580" marR="68580" marT="34290" marB="34290" anchor="ctr"/>
                </a:tc>
                <a:extLst>
                  <a:ext uri="{0D108BD9-81ED-4DB2-BD59-A6C34878D82A}">
                    <a16:rowId xmlns:a16="http://schemas.microsoft.com/office/drawing/2014/main" val="3972455724"/>
                  </a:ext>
                </a:extLst>
              </a:tr>
              <a:tr h="278130">
                <a:tc>
                  <a:txBody>
                    <a:bodyPr/>
                    <a:lstStyle/>
                    <a:p>
                      <a:r>
                        <a:rPr lang="en-US" sz="1400"/>
                        <a:t>CRITICAL</a:t>
                      </a:r>
                    </a:p>
                  </a:txBody>
                  <a:tcPr marL="68580" marR="68580" marT="34290" marB="34290" anchor="ctr"/>
                </a:tc>
                <a:tc>
                  <a:txBody>
                    <a:bodyPr/>
                    <a:lstStyle/>
                    <a:p>
                      <a:r>
                        <a:rPr lang="en-US" sz="1400"/>
                        <a:t>Object is populated </a:t>
                      </a:r>
                      <a:r>
                        <a:rPr lang="en-US" sz="1400" b="1"/>
                        <a:t>immediately</a:t>
                      </a:r>
                      <a:r>
                        <a:rPr lang="en-US" sz="1400"/>
                        <a:t> after the database is opened.</a:t>
                      </a:r>
                    </a:p>
                  </a:txBody>
                  <a:tcPr marL="68580" marR="68580" marT="34290" marB="34290" anchor="ctr"/>
                </a:tc>
                <a:extLst>
                  <a:ext uri="{0D108BD9-81ED-4DB2-BD59-A6C34878D82A}">
                    <a16:rowId xmlns:a16="http://schemas.microsoft.com/office/drawing/2014/main" val="155301438"/>
                  </a:ext>
                </a:extLst>
              </a:tr>
              <a:tr h="278130">
                <a:tc>
                  <a:txBody>
                    <a:bodyPr/>
                    <a:lstStyle/>
                    <a:p>
                      <a:r>
                        <a:rPr lang="en-US" sz="1400"/>
                        <a:t>HIGH/ MEDIUM/ LOW</a:t>
                      </a:r>
                    </a:p>
                  </a:txBody>
                  <a:tcPr marL="68580" marR="68580" marT="34290" marB="34290" anchor="ctr"/>
                </a:tc>
                <a:tc>
                  <a:txBody>
                    <a:bodyPr/>
                    <a:lstStyle/>
                    <a:p>
                      <a:r>
                        <a:rPr lang="en-US" sz="1400"/>
                        <a:t>Objects are populated after CRITICAL in order of priority.</a:t>
                      </a:r>
                    </a:p>
                  </a:txBody>
                  <a:tcPr marL="68580" marR="68580" marT="34290" marB="34290" anchor="ctr"/>
                </a:tc>
                <a:extLst>
                  <a:ext uri="{0D108BD9-81ED-4DB2-BD59-A6C34878D82A}">
                    <a16:rowId xmlns:a16="http://schemas.microsoft.com/office/drawing/2014/main" val="1930520947"/>
                  </a:ext>
                </a:extLst>
              </a:tr>
              <a:tr h="278130">
                <a:tc>
                  <a:txBody>
                    <a:bodyPr/>
                    <a:lstStyle/>
                    <a:p>
                      <a:r>
                        <a:rPr lang="en-US" sz="1400"/>
                        <a:t>NONE</a:t>
                      </a:r>
                    </a:p>
                  </a:txBody>
                  <a:tcPr marL="68580" marR="68580" marT="34290" marB="34290" anchor="ctr"/>
                </a:tc>
                <a:tc>
                  <a:txBody>
                    <a:bodyPr/>
                    <a:lstStyle/>
                    <a:p>
                      <a:r>
                        <a:rPr lang="en-US" sz="1400"/>
                        <a:t>Object is only populated after it is </a:t>
                      </a:r>
                      <a:r>
                        <a:rPr lang="en-US" sz="1400" b="1"/>
                        <a:t>scanned for the first time </a:t>
                      </a:r>
                      <a:r>
                        <a:rPr lang="en-US" sz="1400"/>
                        <a:t>(Default).</a:t>
                      </a:r>
                    </a:p>
                  </a:txBody>
                  <a:tcPr marL="68580" marR="68580" marT="34290" marB="34290" anchor="ctr"/>
                </a:tc>
                <a:extLst>
                  <a:ext uri="{0D108BD9-81ED-4DB2-BD59-A6C34878D82A}">
                    <a16:rowId xmlns:a16="http://schemas.microsoft.com/office/drawing/2014/main" val="2407046719"/>
                  </a:ext>
                </a:extLst>
              </a:tr>
            </a:tbl>
          </a:graphicData>
        </a:graphic>
      </p:graphicFrame>
    </p:spTree>
    <p:extLst>
      <p:ext uri="{BB962C8B-B14F-4D97-AF65-F5344CB8AC3E}">
        <p14:creationId xmlns:p14="http://schemas.microsoft.com/office/powerpoint/2010/main" val="1894979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4ECF5A-6C9B-A981-8E32-7FD411016FB9}"/>
              </a:ext>
            </a:extLst>
          </p:cNvPr>
          <p:cNvSpPr>
            <a:spLocks noGrp="1"/>
          </p:cNvSpPr>
          <p:nvPr>
            <p:ph type="ctrTitle"/>
          </p:nvPr>
        </p:nvSpPr>
        <p:spPr>
          <a:xfrm>
            <a:off x="715723" y="330822"/>
            <a:ext cx="6925732" cy="373949"/>
          </a:xfrm>
        </p:spPr>
        <p:txBody>
          <a:bodyPr/>
          <a:lstStyle/>
          <a:p>
            <a:r>
              <a:rPr lang="en-US"/>
              <a:t>In-Memory Columnar Format (Data Compression)</a:t>
            </a:r>
          </a:p>
        </p:txBody>
      </p:sp>
      <p:sp>
        <p:nvSpPr>
          <p:cNvPr id="7" name="Subtitle 6">
            <a:extLst>
              <a:ext uri="{FF2B5EF4-FFF2-40B4-BE49-F238E27FC236}">
                <a16:creationId xmlns:a16="http://schemas.microsoft.com/office/drawing/2014/main" id="{089B1765-3EE5-4611-9A09-F59103D0C179}"/>
              </a:ext>
            </a:extLst>
          </p:cNvPr>
          <p:cNvSpPr>
            <a:spLocks noGrp="1"/>
          </p:cNvSpPr>
          <p:nvPr>
            <p:ph type="subTitle" idx="1"/>
          </p:nvPr>
        </p:nvSpPr>
        <p:spPr>
          <a:xfrm>
            <a:off x="715723" y="1164535"/>
            <a:ext cx="7613714" cy="615553"/>
          </a:xfrm>
        </p:spPr>
        <p:txBody>
          <a:bodyPr/>
          <a:lstStyle/>
          <a:p>
            <a:pPr algn="just"/>
            <a:r>
              <a:rPr lang="en-US" sz="2000"/>
              <a:t>It is possible to selectively populate the IM column store with a chosen subset of the database</a:t>
            </a:r>
          </a:p>
        </p:txBody>
      </p:sp>
      <p:sp>
        <p:nvSpPr>
          <p:cNvPr id="4" name="Date Placeholder 3">
            <a:extLst>
              <a:ext uri="{FF2B5EF4-FFF2-40B4-BE49-F238E27FC236}">
                <a16:creationId xmlns:a16="http://schemas.microsoft.com/office/drawing/2014/main" id="{266AA11F-34C3-23FF-5A00-D4AA6CA2D7BC}"/>
              </a:ext>
            </a:extLst>
          </p:cNvPr>
          <p:cNvSpPr>
            <a:spLocks noGrp="1"/>
          </p:cNvSpPr>
          <p:nvPr>
            <p:ph type="dt" sz="half" idx="2"/>
          </p:nvPr>
        </p:nvSpPr>
        <p:spPr/>
        <p:txBody>
          <a:bodyPr/>
          <a:lstStyle/>
          <a:p>
            <a:fld id="{049DC8E1-D369-0F48-9062-BB068AFD07CE}" type="datetime1">
              <a:rPr lang="en-US" smtClean="0"/>
              <a:pPr/>
              <a:t>3/31/2023</a:t>
            </a:fld>
            <a:endParaRPr lang="en-US"/>
          </a:p>
        </p:txBody>
      </p:sp>
      <p:sp>
        <p:nvSpPr>
          <p:cNvPr id="5" name="Slide Number Placeholder 4">
            <a:extLst>
              <a:ext uri="{FF2B5EF4-FFF2-40B4-BE49-F238E27FC236}">
                <a16:creationId xmlns:a16="http://schemas.microsoft.com/office/drawing/2014/main" id="{6474874E-ED56-B6FE-72F2-BBAF2E6E0EE7}"/>
              </a:ext>
            </a:extLst>
          </p:cNvPr>
          <p:cNvSpPr>
            <a:spLocks noGrp="1"/>
          </p:cNvSpPr>
          <p:nvPr>
            <p:ph type="sldNum" sz="quarter" idx="4"/>
          </p:nvPr>
        </p:nvSpPr>
        <p:spPr/>
        <p:txBody>
          <a:bodyPr/>
          <a:lstStyle/>
          <a:p>
            <a:fld id="{8A7A6979-0714-4377-B894-6BE4C2D6E202}" type="slidenum">
              <a:rPr lang="en-US" smtClean="0"/>
              <a:pPr/>
              <a:t>17</a:t>
            </a:fld>
            <a:endParaRPr lang="en-US"/>
          </a:p>
        </p:txBody>
      </p:sp>
      <p:sp>
        <p:nvSpPr>
          <p:cNvPr id="3" name="TextBox 2">
            <a:extLst>
              <a:ext uri="{FF2B5EF4-FFF2-40B4-BE49-F238E27FC236}">
                <a16:creationId xmlns:a16="http://schemas.microsoft.com/office/drawing/2014/main" id="{98874B49-E150-EC35-D8F1-0ED706C163AE}"/>
              </a:ext>
            </a:extLst>
          </p:cNvPr>
          <p:cNvSpPr txBox="1"/>
          <p:nvPr/>
        </p:nvSpPr>
        <p:spPr>
          <a:xfrm>
            <a:off x="715722" y="1979899"/>
            <a:ext cx="7665185" cy="2308324"/>
          </a:xfrm>
          <a:prstGeom prst="rect">
            <a:avLst/>
          </a:prstGeom>
          <a:noFill/>
        </p:spPr>
        <p:txBody>
          <a:bodyPr wrap="square" rtlCol="0">
            <a:spAutoFit/>
          </a:bodyPr>
          <a:lstStyle/>
          <a:p>
            <a:pPr marL="214313" indent="-214313">
              <a:buFont typeface="Arial" panose="020B0604020202020204" pitchFamily="34" charset="0"/>
              <a:buChar char="•"/>
            </a:pPr>
            <a:r>
              <a:rPr lang="en-US"/>
              <a:t>In-memory storage is populated in contiguously allocated units called </a:t>
            </a:r>
            <a:r>
              <a:rPr lang="en-US" b="1"/>
              <a:t>In-Memory Compression Units</a:t>
            </a:r>
            <a:r>
              <a:rPr lang="en-US"/>
              <a:t>.</a:t>
            </a:r>
          </a:p>
          <a:p>
            <a:pPr marL="214313" indent="-214313">
              <a:buFont typeface="Arial" panose="020B0604020202020204" pitchFamily="34" charset="0"/>
              <a:buChar char="•"/>
            </a:pPr>
            <a:endParaRPr lang="en-US"/>
          </a:p>
          <a:p>
            <a:pPr marL="214313" indent="-214313">
              <a:buFont typeface="Arial" panose="020B0604020202020204" pitchFamily="34" charset="0"/>
              <a:buChar char="•"/>
            </a:pPr>
            <a:r>
              <a:rPr lang="en-US"/>
              <a:t>It is possible to use different compression levels for different partitions within the same table. For example, a SALES table might have →</a:t>
            </a:r>
          </a:p>
          <a:p>
            <a:pPr marL="557213" lvl="1" indent="-214313">
              <a:buFont typeface="Arial" panose="020B0604020202020204" pitchFamily="34" charset="0"/>
              <a:buChar char="•"/>
            </a:pPr>
            <a:r>
              <a:rPr lang="en-US"/>
              <a:t>Current week partition - DML Compression</a:t>
            </a:r>
          </a:p>
          <a:p>
            <a:pPr marL="557213" lvl="1" indent="-214313">
              <a:buFont typeface="Arial" panose="020B0604020202020204" pitchFamily="34" charset="0"/>
              <a:buChar char="•"/>
            </a:pPr>
            <a:r>
              <a:rPr lang="en-US"/>
              <a:t>Earlier year partitions - Query Compression</a:t>
            </a:r>
          </a:p>
          <a:p>
            <a:pPr marL="557213" lvl="1" indent="-214313">
              <a:buFont typeface="Arial" panose="020B0604020202020204" pitchFamily="34" charset="0"/>
              <a:buChar char="•"/>
            </a:pPr>
            <a:r>
              <a:rPr lang="en-US"/>
              <a:t>Decade old partitions - Capacity Compression</a:t>
            </a:r>
          </a:p>
        </p:txBody>
      </p:sp>
      <p:graphicFrame>
        <p:nvGraphicFramePr>
          <p:cNvPr id="2" name="Table 8">
            <a:extLst>
              <a:ext uri="{FF2B5EF4-FFF2-40B4-BE49-F238E27FC236}">
                <a16:creationId xmlns:a16="http://schemas.microsoft.com/office/drawing/2014/main" id="{A3DB0EBE-7DEA-6E22-C6A1-7BC113CB0EED}"/>
              </a:ext>
            </a:extLst>
          </p:cNvPr>
          <p:cNvGraphicFramePr>
            <a:graphicFrameLocks noGrp="1"/>
          </p:cNvGraphicFramePr>
          <p:nvPr>
            <p:extLst>
              <p:ext uri="{D42A27DB-BD31-4B8C-83A1-F6EECF244321}">
                <p14:modId xmlns:p14="http://schemas.microsoft.com/office/powerpoint/2010/main" val="861719713"/>
              </p:ext>
            </p:extLst>
          </p:nvPr>
        </p:nvGraphicFramePr>
        <p:xfrm>
          <a:off x="1037734" y="4488034"/>
          <a:ext cx="7115666" cy="1127760"/>
        </p:xfrm>
        <a:graphic>
          <a:graphicData uri="http://schemas.openxmlformats.org/drawingml/2006/table">
            <a:tbl>
              <a:tblPr firstRow="1" bandRow="1">
                <a:tableStyleId>{5C22544A-7EE6-4342-B048-85BDC9FD1C3A}</a:tableStyleId>
              </a:tblPr>
              <a:tblGrid>
                <a:gridCol w="1957166">
                  <a:extLst>
                    <a:ext uri="{9D8B030D-6E8A-4147-A177-3AD203B41FA5}">
                      <a16:colId xmlns:a16="http://schemas.microsoft.com/office/drawing/2014/main" val="1862397993"/>
                    </a:ext>
                  </a:extLst>
                </a:gridCol>
                <a:gridCol w="5158500">
                  <a:extLst>
                    <a:ext uri="{9D8B030D-6E8A-4147-A177-3AD203B41FA5}">
                      <a16:colId xmlns:a16="http://schemas.microsoft.com/office/drawing/2014/main" val="3399912220"/>
                    </a:ext>
                  </a:extLst>
                </a:gridCol>
              </a:tblGrid>
              <a:tr h="136274">
                <a:tc>
                  <a:txBody>
                    <a:bodyPr/>
                    <a:lstStyle/>
                    <a:p>
                      <a:pPr algn="ctr"/>
                      <a:r>
                        <a:rPr lang="en-US" sz="1400"/>
                        <a:t>MEMCOMPRESS</a:t>
                      </a:r>
                    </a:p>
                  </a:txBody>
                  <a:tcPr marL="68580" marR="68580" marT="34290" marB="34290" anchor="ctr"/>
                </a:tc>
                <a:tc>
                  <a:txBody>
                    <a:bodyPr/>
                    <a:lstStyle/>
                    <a:p>
                      <a:pPr algn="ctr"/>
                      <a:r>
                        <a:rPr lang="en-US" sz="1400"/>
                        <a:t>Description</a:t>
                      </a:r>
                    </a:p>
                  </a:txBody>
                  <a:tcPr marL="68580" marR="68580" marT="34290" marB="34290" anchor="ctr"/>
                </a:tc>
                <a:extLst>
                  <a:ext uri="{0D108BD9-81ED-4DB2-BD59-A6C34878D82A}">
                    <a16:rowId xmlns:a16="http://schemas.microsoft.com/office/drawing/2014/main" val="3972455724"/>
                  </a:ext>
                </a:extLst>
              </a:tr>
              <a:tr h="278130">
                <a:tc>
                  <a:txBody>
                    <a:bodyPr/>
                    <a:lstStyle/>
                    <a:p>
                      <a:r>
                        <a:rPr lang="en-US" sz="1400"/>
                        <a:t>DML</a:t>
                      </a:r>
                    </a:p>
                  </a:txBody>
                  <a:tcPr marL="68580" marR="68580" marT="34290" marB="34290" anchor="ctr"/>
                </a:tc>
                <a:tc>
                  <a:txBody>
                    <a:bodyPr/>
                    <a:lstStyle/>
                    <a:p>
                      <a:r>
                        <a:rPr lang="en-US" sz="1400"/>
                        <a:t>Minimal compression optimized for DML Performance</a:t>
                      </a:r>
                    </a:p>
                  </a:txBody>
                  <a:tcPr marL="68580" marR="68580" marT="34290" marB="34290" anchor="ctr"/>
                </a:tc>
                <a:extLst>
                  <a:ext uri="{0D108BD9-81ED-4DB2-BD59-A6C34878D82A}">
                    <a16:rowId xmlns:a16="http://schemas.microsoft.com/office/drawing/2014/main" val="155301438"/>
                  </a:ext>
                </a:extLst>
              </a:tr>
              <a:tr h="278130">
                <a:tc>
                  <a:txBody>
                    <a:bodyPr/>
                    <a:lstStyle/>
                    <a:p>
                      <a:r>
                        <a:rPr lang="en-US" sz="1400"/>
                        <a:t>QUERY LOW/HIGH</a:t>
                      </a:r>
                    </a:p>
                  </a:txBody>
                  <a:tcPr marL="68580" marR="68580" marT="34290" marB="34290" anchor="ctr"/>
                </a:tc>
                <a:tc>
                  <a:txBody>
                    <a:bodyPr/>
                    <a:lstStyle/>
                    <a:p>
                      <a:r>
                        <a:rPr lang="en-US" sz="1400"/>
                        <a:t>Optimized for fastest query performance (Default)</a:t>
                      </a:r>
                    </a:p>
                  </a:txBody>
                  <a:tcPr marL="68580" marR="68580" marT="34290" marB="34290" anchor="ctr"/>
                </a:tc>
                <a:extLst>
                  <a:ext uri="{0D108BD9-81ED-4DB2-BD59-A6C34878D82A}">
                    <a16:rowId xmlns:a16="http://schemas.microsoft.com/office/drawing/2014/main" val="1930520947"/>
                  </a:ext>
                </a:extLst>
              </a:tr>
              <a:tr h="278130">
                <a:tc>
                  <a:txBody>
                    <a:bodyPr/>
                    <a:lstStyle/>
                    <a:p>
                      <a:r>
                        <a:rPr lang="en-US" sz="1400"/>
                        <a:t>CAPACITY LOW/HIGH</a:t>
                      </a:r>
                    </a:p>
                  </a:txBody>
                  <a:tcPr marL="68580" marR="68580" marT="34290" marB="34290" anchor="ctr"/>
                </a:tc>
                <a:tc>
                  <a:txBody>
                    <a:bodyPr/>
                    <a:lstStyle/>
                    <a:p>
                      <a:r>
                        <a:rPr lang="en-US" sz="1400"/>
                        <a:t>Optimized for space saving</a:t>
                      </a:r>
                    </a:p>
                  </a:txBody>
                  <a:tcPr marL="68580" marR="68580" marT="34290" marB="34290" anchor="ctr"/>
                </a:tc>
                <a:extLst>
                  <a:ext uri="{0D108BD9-81ED-4DB2-BD59-A6C34878D82A}">
                    <a16:rowId xmlns:a16="http://schemas.microsoft.com/office/drawing/2014/main" val="2407046719"/>
                  </a:ext>
                </a:extLst>
              </a:tr>
            </a:tbl>
          </a:graphicData>
        </a:graphic>
      </p:graphicFrame>
      <p:sp>
        <p:nvSpPr>
          <p:cNvPr id="9" name="TextBox 8">
            <a:extLst>
              <a:ext uri="{FF2B5EF4-FFF2-40B4-BE49-F238E27FC236}">
                <a16:creationId xmlns:a16="http://schemas.microsoft.com/office/drawing/2014/main" id="{C2E49ACE-2597-5CF5-D7BE-C4D4CA23DD92}"/>
              </a:ext>
            </a:extLst>
          </p:cNvPr>
          <p:cNvSpPr txBox="1"/>
          <p:nvPr/>
        </p:nvSpPr>
        <p:spPr>
          <a:xfrm>
            <a:off x="2283219" y="5986733"/>
            <a:ext cx="5160935" cy="430887"/>
          </a:xfrm>
          <a:prstGeom prst="rect">
            <a:avLst/>
          </a:prstGeom>
          <a:noFill/>
        </p:spPr>
        <p:txBody>
          <a:bodyPr wrap="square" rtlCol="0">
            <a:spAutoFit/>
          </a:bodyPr>
          <a:lstStyle/>
          <a:p>
            <a:r>
              <a:rPr lang="en-US" sz="1100"/>
              <a:t>Source: </a:t>
            </a:r>
            <a:r>
              <a:rPr lang="en-US" sz="1100">
                <a:hlinkClick r:id="rId3"/>
              </a:rPr>
              <a:t>T. </a:t>
            </a:r>
            <a:r>
              <a:rPr lang="en-US" sz="1100" err="1">
                <a:hlinkClick r:id="rId3"/>
              </a:rPr>
              <a:t>Lahiri</a:t>
            </a:r>
            <a:r>
              <a:rPr lang="en-US" sz="1100">
                <a:hlinkClick r:id="rId3"/>
              </a:rPr>
              <a:t>, et al. Oracle Database In-Memory: A Dual Format In-Memory Database. In 2015 IEEE 31st International Conference on Data Engineering</a:t>
            </a:r>
            <a:endParaRPr lang="en-US" sz="1100"/>
          </a:p>
        </p:txBody>
      </p:sp>
    </p:spTree>
    <p:extLst>
      <p:ext uri="{BB962C8B-B14F-4D97-AF65-F5344CB8AC3E}">
        <p14:creationId xmlns:p14="http://schemas.microsoft.com/office/powerpoint/2010/main" val="13603140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4ECF5A-6C9B-A981-8E32-7FD411016FB9}"/>
              </a:ext>
            </a:extLst>
          </p:cNvPr>
          <p:cNvSpPr>
            <a:spLocks noGrp="1"/>
          </p:cNvSpPr>
          <p:nvPr>
            <p:ph type="ctrTitle"/>
          </p:nvPr>
        </p:nvSpPr>
        <p:spPr>
          <a:xfrm>
            <a:off x="790878" y="331855"/>
            <a:ext cx="6925732" cy="373949"/>
          </a:xfrm>
        </p:spPr>
        <p:txBody>
          <a:bodyPr/>
          <a:lstStyle/>
          <a:p>
            <a:r>
              <a:rPr lang="en-US"/>
              <a:t>Query Processing</a:t>
            </a:r>
          </a:p>
        </p:txBody>
      </p:sp>
      <p:sp>
        <p:nvSpPr>
          <p:cNvPr id="4" name="Date Placeholder 3">
            <a:extLst>
              <a:ext uri="{FF2B5EF4-FFF2-40B4-BE49-F238E27FC236}">
                <a16:creationId xmlns:a16="http://schemas.microsoft.com/office/drawing/2014/main" id="{266AA11F-34C3-23FF-5A00-D4AA6CA2D7BC}"/>
              </a:ext>
            </a:extLst>
          </p:cNvPr>
          <p:cNvSpPr>
            <a:spLocks noGrp="1"/>
          </p:cNvSpPr>
          <p:nvPr>
            <p:ph type="dt" sz="half" idx="2"/>
          </p:nvPr>
        </p:nvSpPr>
        <p:spPr/>
        <p:txBody>
          <a:bodyPr/>
          <a:lstStyle/>
          <a:p>
            <a:fld id="{049DC8E1-D369-0F48-9062-BB068AFD07CE}" type="datetime1">
              <a:rPr lang="en-US" smtClean="0"/>
              <a:pPr/>
              <a:t>3/31/2023</a:t>
            </a:fld>
            <a:endParaRPr lang="en-US"/>
          </a:p>
        </p:txBody>
      </p:sp>
      <p:sp>
        <p:nvSpPr>
          <p:cNvPr id="5" name="Slide Number Placeholder 4">
            <a:extLst>
              <a:ext uri="{FF2B5EF4-FFF2-40B4-BE49-F238E27FC236}">
                <a16:creationId xmlns:a16="http://schemas.microsoft.com/office/drawing/2014/main" id="{6474874E-ED56-B6FE-72F2-BBAF2E6E0EE7}"/>
              </a:ext>
            </a:extLst>
          </p:cNvPr>
          <p:cNvSpPr>
            <a:spLocks noGrp="1"/>
          </p:cNvSpPr>
          <p:nvPr>
            <p:ph type="sldNum" sz="quarter" idx="4"/>
          </p:nvPr>
        </p:nvSpPr>
        <p:spPr/>
        <p:txBody>
          <a:bodyPr/>
          <a:lstStyle/>
          <a:p>
            <a:fld id="{8A7A6979-0714-4377-B894-6BE4C2D6E202}" type="slidenum">
              <a:rPr lang="en-US" smtClean="0"/>
              <a:pPr/>
              <a:t>18</a:t>
            </a:fld>
            <a:endParaRPr lang="en-US"/>
          </a:p>
        </p:txBody>
      </p:sp>
      <p:pic>
        <p:nvPicPr>
          <p:cNvPr id="5122" name="Picture 2" descr="Description of Figure 2-13 follows">
            <a:extLst>
              <a:ext uri="{FF2B5EF4-FFF2-40B4-BE49-F238E27FC236}">
                <a16:creationId xmlns:a16="http://schemas.microsoft.com/office/drawing/2014/main" id="{72786062-83A9-A70A-14F1-A8A3F8FC05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8470" y="1227929"/>
            <a:ext cx="3456186" cy="24667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7BEEF28-3816-065F-45CB-CB15655F3B40}"/>
              </a:ext>
            </a:extLst>
          </p:cNvPr>
          <p:cNvSpPr txBox="1"/>
          <p:nvPr/>
        </p:nvSpPr>
        <p:spPr>
          <a:xfrm>
            <a:off x="2254323" y="6071372"/>
            <a:ext cx="4439036" cy="261610"/>
          </a:xfrm>
          <a:prstGeom prst="rect">
            <a:avLst/>
          </a:prstGeom>
          <a:noFill/>
        </p:spPr>
        <p:txBody>
          <a:bodyPr wrap="none" rtlCol="0">
            <a:spAutoFit/>
          </a:bodyPr>
          <a:lstStyle/>
          <a:p>
            <a:r>
              <a:rPr lang="en-US" sz="1100"/>
              <a:t>Source: </a:t>
            </a:r>
            <a:r>
              <a:rPr lang="en-US" sz="1100">
                <a:hlinkClick r:id="rId4"/>
              </a:rPr>
              <a:t>Oracle Database R21 In-Memory Column Store Architecture</a:t>
            </a:r>
            <a:endParaRPr lang="en-US" sz="1100"/>
          </a:p>
        </p:txBody>
      </p:sp>
      <p:sp>
        <p:nvSpPr>
          <p:cNvPr id="13" name="TextBox 12">
            <a:extLst>
              <a:ext uri="{FF2B5EF4-FFF2-40B4-BE49-F238E27FC236}">
                <a16:creationId xmlns:a16="http://schemas.microsoft.com/office/drawing/2014/main" id="{F6F83F7B-F426-64F7-56F2-92F39E954452}"/>
              </a:ext>
            </a:extLst>
          </p:cNvPr>
          <p:cNvSpPr txBox="1"/>
          <p:nvPr/>
        </p:nvSpPr>
        <p:spPr>
          <a:xfrm>
            <a:off x="790878" y="1227929"/>
            <a:ext cx="4107592" cy="2585323"/>
          </a:xfrm>
          <a:prstGeom prst="rect">
            <a:avLst/>
          </a:prstGeom>
          <a:noFill/>
        </p:spPr>
        <p:txBody>
          <a:bodyPr wrap="square" rtlCol="0">
            <a:spAutoFit/>
          </a:bodyPr>
          <a:lstStyle/>
          <a:p>
            <a:pPr marL="214313" indent="-214313">
              <a:buFont typeface="Arial" panose="020B0604020202020204" pitchFamily="34" charset="0"/>
              <a:buChar char="•"/>
            </a:pPr>
            <a:r>
              <a:rPr lang="en-US"/>
              <a:t>In-Memory Scans utilize </a:t>
            </a:r>
            <a:r>
              <a:rPr lang="en-US" b="1"/>
              <a:t>SIMD</a:t>
            </a:r>
            <a:r>
              <a:rPr lang="en-US"/>
              <a:t> Vector Processing</a:t>
            </a:r>
          </a:p>
          <a:p>
            <a:pPr marL="214313" indent="-214313">
              <a:buFont typeface="Arial" panose="020B0604020202020204" pitchFamily="34" charset="0"/>
              <a:buChar char="•"/>
            </a:pPr>
            <a:endParaRPr lang="en-US"/>
          </a:p>
          <a:p>
            <a:pPr marL="214313" indent="-214313">
              <a:buFont typeface="Arial" panose="020B0604020202020204" pitchFamily="34" charset="0"/>
              <a:buChar char="•"/>
            </a:pPr>
            <a:endParaRPr lang="en-US"/>
          </a:p>
          <a:p>
            <a:pPr marL="214313" indent="-214313">
              <a:buFont typeface="Arial" panose="020B0604020202020204" pitchFamily="34" charset="0"/>
              <a:buChar char="•"/>
            </a:pPr>
            <a:r>
              <a:rPr lang="en-US" b="1"/>
              <a:t>In-Memory Storage Indexes </a:t>
            </a:r>
            <a:r>
              <a:rPr lang="en-US"/>
              <a:t>are automatically created and maintained on each of the columns.</a:t>
            </a:r>
          </a:p>
          <a:p>
            <a:pPr marL="214313" indent="-214313">
              <a:buFont typeface="Arial" panose="020B0604020202020204" pitchFamily="34" charset="0"/>
              <a:buChar char="•"/>
            </a:pPr>
            <a:endParaRPr lang="en-US"/>
          </a:p>
          <a:p>
            <a:pPr marL="214313" indent="-214313">
              <a:buFont typeface="Arial" panose="020B0604020202020204" pitchFamily="34" charset="0"/>
              <a:buChar char="•"/>
            </a:pPr>
            <a:endParaRPr lang="en-US"/>
          </a:p>
        </p:txBody>
      </p:sp>
      <p:pic>
        <p:nvPicPr>
          <p:cNvPr id="5124" name="Picture 4">
            <a:extLst>
              <a:ext uri="{FF2B5EF4-FFF2-40B4-BE49-F238E27FC236}">
                <a16:creationId xmlns:a16="http://schemas.microsoft.com/office/drawing/2014/main" id="{55933F24-3355-27AF-B9B7-4D706E132B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7302" y="3480052"/>
            <a:ext cx="4585026" cy="215001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7B74292-9D93-1614-EBAB-14D3D98C4ED0}"/>
              </a:ext>
            </a:extLst>
          </p:cNvPr>
          <p:cNvSpPr txBox="1"/>
          <p:nvPr/>
        </p:nvSpPr>
        <p:spPr>
          <a:xfrm>
            <a:off x="4843250" y="4282856"/>
            <a:ext cx="3753004" cy="1200329"/>
          </a:xfrm>
          <a:prstGeom prst="rect">
            <a:avLst/>
          </a:prstGeom>
          <a:noFill/>
        </p:spPr>
        <p:txBody>
          <a:bodyPr wrap="square" rtlCol="0">
            <a:spAutoFit/>
          </a:bodyPr>
          <a:lstStyle/>
          <a:p>
            <a:r>
              <a:rPr lang="en-US"/>
              <a:t>These allow data pruning to occur based on the filter predicates supplied in a SQL statement.</a:t>
            </a:r>
          </a:p>
          <a:p>
            <a:endParaRPr lang="en-US"/>
          </a:p>
        </p:txBody>
      </p:sp>
    </p:spTree>
    <p:extLst>
      <p:ext uri="{BB962C8B-B14F-4D97-AF65-F5344CB8AC3E}">
        <p14:creationId xmlns:p14="http://schemas.microsoft.com/office/powerpoint/2010/main" val="3460345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4ECF5A-6C9B-A981-8E32-7FD411016FB9}"/>
              </a:ext>
            </a:extLst>
          </p:cNvPr>
          <p:cNvSpPr>
            <a:spLocks noGrp="1"/>
          </p:cNvSpPr>
          <p:nvPr>
            <p:ph type="ctrTitle"/>
          </p:nvPr>
        </p:nvSpPr>
        <p:spPr>
          <a:xfrm>
            <a:off x="739408" y="331855"/>
            <a:ext cx="6925732" cy="373949"/>
          </a:xfrm>
        </p:spPr>
        <p:txBody>
          <a:bodyPr/>
          <a:lstStyle/>
          <a:p>
            <a:r>
              <a:rPr lang="en-US"/>
              <a:t>Transactional Consistency</a:t>
            </a:r>
          </a:p>
        </p:txBody>
      </p:sp>
      <p:sp>
        <p:nvSpPr>
          <p:cNvPr id="7" name="Subtitle 6">
            <a:extLst>
              <a:ext uri="{FF2B5EF4-FFF2-40B4-BE49-F238E27FC236}">
                <a16:creationId xmlns:a16="http://schemas.microsoft.com/office/drawing/2014/main" id="{089B1765-3EE5-4611-9A09-F59103D0C179}"/>
              </a:ext>
            </a:extLst>
          </p:cNvPr>
          <p:cNvSpPr>
            <a:spLocks noGrp="1"/>
          </p:cNvSpPr>
          <p:nvPr>
            <p:ph type="subTitle" idx="1"/>
          </p:nvPr>
        </p:nvSpPr>
        <p:spPr>
          <a:xfrm>
            <a:off x="739408" y="1099532"/>
            <a:ext cx="7613714" cy="307777"/>
          </a:xfrm>
        </p:spPr>
        <p:txBody>
          <a:bodyPr/>
          <a:lstStyle/>
          <a:p>
            <a:r>
              <a:rPr lang="en-US" sz="2000"/>
              <a:t>The default isolation level of Oracle DB is “Consistent Read”</a:t>
            </a:r>
          </a:p>
        </p:txBody>
      </p:sp>
      <p:sp>
        <p:nvSpPr>
          <p:cNvPr id="4" name="Date Placeholder 3">
            <a:extLst>
              <a:ext uri="{FF2B5EF4-FFF2-40B4-BE49-F238E27FC236}">
                <a16:creationId xmlns:a16="http://schemas.microsoft.com/office/drawing/2014/main" id="{266AA11F-34C3-23FF-5A00-D4AA6CA2D7BC}"/>
              </a:ext>
            </a:extLst>
          </p:cNvPr>
          <p:cNvSpPr>
            <a:spLocks noGrp="1"/>
          </p:cNvSpPr>
          <p:nvPr>
            <p:ph type="dt" sz="half" idx="2"/>
          </p:nvPr>
        </p:nvSpPr>
        <p:spPr/>
        <p:txBody>
          <a:bodyPr/>
          <a:lstStyle/>
          <a:p>
            <a:fld id="{049DC8E1-D369-0F48-9062-BB068AFD07CE}" type="datetime1">
              <a:rPr lang="en-US" smtClean="0"/>
              <a:pPr/>
              <a:t>3/31/2023</a:t>
            </a:fld>
            <a:endParaRPr lang="en-US"/>
          </a:p>
        </p:txBody>
      </p:sp>
      <p:sp>
        <p:nvSpPr>
          <p:cNvPr id="5" name="Slide Number Placeholder 4">
            <a:extLst>
              <a:ext uri="{FF2B5EF4-FFF2-40B4-BE49-F238E27FC236}">
                <a16:creationId xmlns:a16="http://schemas.microsoft.com/office/drawing/2014/main" id="{6474874E-ED56-B6FE-72F2-BBAF2E6E0EE7}"/>
              </a:ext>
            </a:extLst>
          </p:cNvPr>
          <p:cNvSpPr>
            <a:spLocks noGrp="1"/>
          </p:cNvSpPr>
          <p:nvPr>
            <p:ph type="sldNum" sz="quarter" idx="4"/>
          </p:nvPr>
        </p:nvSpPr>
        <p:spPr/>
        <p:txBody>
          <a:bodyPr/>
          <a:lstStyle/>
          <a:p>
            <a:fld id="{8A7A6979-0714-4377-B894-6BE4C2D6E202}" type="slidenum">
              <a:rPr lang="en-US" smtClean="0"/>
              <a:pPr/>
              <a:t>19</a:t>
            </a:fld>
            <a:endParaRPr lang="en-US"/>
          </a:p>
        </p:txBody>
      </p:sp>
      <p:sp>
        <p:nvSpPr>
          <p:cNvPr id="12" name="TextBox 11">
            <a:extLst>
              <a:ext uri="{FF2B5EF4-FFF2-40B4-BE49-F238E27FC236}">
                <a16:creationId xmlns:a16="http://schemas.microsoft.com/office/drawing/2014/main" id="{B7BEEF28-3816-065F-45CB-CB15655F3B40}"/>
              </a:ext>
            </a:extLst>
          </p:cNvPr>
          <p:cNvSpPr txBox="1"/>
          <p:nvPr/>
        </p:nvSpPr>
        <p:spPr>
          <a:xfrm>
            <a:off x="2237224" y="6071372"/>
            <a:ext cx="4971233" cy="261610"/>
          </a:xfrm>
          <a:prstGeom prst="rect">
            <a:avLst/>
          </a:prstGeom>
          <a:noFill/>
        </p:spPr>
        <p:txBody>
          <a:bodyPr wrap="none" rtlCol="0">
            <a:spAutoFit/>
          </a:bodyPr>
          <a:lstStyle/>
          <a:p>
            <a:r>
              <a:rPr lang="en-US" sz="1100"/>
              <a:t>Source: </a:t>
            </a:r>
            <a:r>
              <a:rPr lang="en-US" sz="1100">
                <a:hlinkClick r:id="rId3"/>
              </a:rPr>
              <a:t>Oracle Database Concepts 10g - Data Concurrency and Consistency</a:t>
            </a:r>
            <a:endParaRPr lang="en-US" sz="1100"/>
          </a:p>
        </p:txBody>
      </p:sp>
      <p:pic>
        <p:nvPicPr>
          <p:cNvPr id="7170" name="Picture 2">
            <a:extLst>
              <a:ext uri="{FF2B5EF4-FFF2-40B4-BE49-F238E27FC236}">
                <a16:creationId xmlns:a16="http://schemas.microsoft.com/office/drawing/2014/main" id="{25BFAC94-2334-631B-D15D-6740BDAB2D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408" y="2025879"/>
            <a:ext cx="3308522" cy="351127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E16F34E-45EE-776E-D8E5-F0E6DC0A4825}"/>
              </a:ext>
            </a:extLst>
          </p:cNvPr>
          <p:cNvSpPr txBox="1"/>
          <p:nvPr/>
        </p:nvSpPr>
        <p:spPr>
          <a:xfrm>
            <a:off x="4066324" y="2025879"/>
            <a:ext cx="4712810" cy="2862322"/>
          </a:xfrm>
          <a:prstGeom prst="rect">
            <a:avLst/>
          </a:prstGeom>
          <a:noFill/>
        </p:spPr>
        <p:txBody>
          <a:bodyPr wrap="square" rtlCol="0">
            <a:spAutoFit/>
          </a:bodyPr>
          <a:lstStyle/>
          <a:p>
            <a:pPr marL="214313" indent="-214313">
              <a:buFont typeface="Arial" panose="020B0604020202020204" pitchFamily="34" charset="0"/>
              <a:buChar char="•"/>
            </a:pPr>
            <a:r>
              <a:rPr lang="en-US"/>
              <a:t>As a query enters the execution stage, the current system change number (</a:t>
            </a:r>
            <a:r>
              <a:rPr lang="en-US" b="1"/>
              <a:t>SCN</a:t>
            </a:r>
            <a:r>
              <a:rPr lang="en-US"/>
              <a:t>) is determined.</a:t>
            </a:r>
          </a:p>
          <a:p>
            <a:pPr marL="214313" indent="-214313">
              <a:buFont typeface="Arial" panose="020B0604020202020204" pitchFamily="34" charset="0"/>
              <a:buChar char="•"/>
            </a:pPr>
            <a:endParaRPr lang="en-US"/>
          </a:p>
          <a:p>
            <a:pPr marL="214313" indent="-214313">
              <a:buFont typeface="Arial" panose="020B0604020202020204" pitchFamily="34" charset="0"/>
              <a:buChar char="•"/>
            </a:pPr>
            <a:r>
              <a:rPr lang="en-US"/>
              <a:t>Each query returns all committed data with respect to the SCN recorded at the time that query execution began.</a:t>
            </a:r>
          </a:p>
          <a:p>
            <a:pPr marL="214313" indent="-214313">
              <a:buFont typeface="Arial" panose="020B0604020202020204" pitchFamily="34" charset="0"/>
              <a:buChar char="•"/>
            </a:pPr>
            <a:endParaRPr lang="en-US"/>
          </a:p>
          <a:p>
            <a:pPr marL="214313" indent="-214313">
              <a:buFont typeface="Arial" panose="020B0604020202020204" pitchFamily="34" charset="0"/>
              <a:buChar char="•"/>
            </a:pPr>
            <a:r>
              <a:rPr lang="en-US"/>
              <a:t>The In-memory Column store follows similar semantics!</a:t>
            </a:r>
          </a:p>
        </p:txBody>
      </p:sp>
      <p:pic>
        <p:nvPicPr>
          <p:cNvPr id="35" name="Picture 34" descr="A picture containing text&#10;&#10;Description automatically generated">
            <a:extLst>
              <a:ext uri="{FF2B5EF4-FFF2-40B4-BE49-F238E27FC236}">
                <a16:creationId xmlns:a16="http://schemas.microsoft.com/office/drawing/2014/main" id="{58676813-8C4B-37AE-7886-26982FF98194}"/>
              </a:ext>
            </a:extLst>
          </p:cNvPr>
          <p:cNvPicPr>
            <a:picLocks noChangeAspect="1"/>
          </p:cNvPicPr>
          <p:nvPr/>
        </p:nvPicPr>
        <p:blipFill>
          <a:blip r:embed="rId5"/>
          <a:stretch>
            <a:fillRect/>
          </a:stretch>
        </p:blipFill>
        <p:spPr>
          <a:xfrm>
            <a:off x="739407" y="2176192"/>
            <a:ext cx="1114181" cy="3360959"/>
          </a:xfrm>
          <a:prstGeom prst="rect">
            <a:avLst/>
          </a:prstGeom>
        </p:spPr>
      </p:pic>
    </p:spTree>
    <p:extLst>
      <p:ext uri="{BB962C8B-B14F-4D97-AF65-F5344CB8AC3E}">
        <p14:creationId xmlns:p14="http://schemas.microsoft.com/office/powerpoint/2010/main" val="216093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repeatCount="indefinite" fill="hold" nodeType="clickEffect">
                                  <p:stCondLst>
                                    <p:cond delay="0"/>
                                  </p:stCondLst>
                                  <p:endCondLst>
                                    <p:cond evt="onNext" delay="0">
                                      <p:tgtEl>
                                        <p:sldTgt/>
                                      </p:tgtEl>
                                    </p:cond>
                                  </p:endCondLst>
                                  <p:childTnLst>
                                    <p:set>
                                      <p:cBhvr>
                                        <p:cTn id="6" dur="1" fill="hold">
                                          <p:stCondLst>
                                            <p:cond delay="0"/>
                                          </p:stCondLst>
                                        </p:cTn>
                                        <p:tgtEl>
                                          <p:spTgt spid="35"/>
                                        </p:tgtEl>
                                        <p:attrNameLst>
                                          <p:attrName>style.visibility</p:attrName>
                                        </p:attrNameLst>
                                      </p:cBhvr>
                                      <p:to>
                                        <p:strVal val="visible"/>
                                      </p:to>
                                    </p:set>
                                    <p:animEffect transition="in" filter="wipe(up)">
                                      <p:cBhvr>
                                        <p:cTn id="7" dur="2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5FE40C7-BC0B-F34A-A2BE-61620CFD36AF}"/>
              </a:ext>
            </a:extLst>
          </p:cNvPr>
          <p:cNvSpPr>
            <a:spLocks noGrp="1"/>
          </p:cNvSpPr>
          <p:nvPr>
            <p:ph type="ctrTitle"/>
          </p:nvPr>
        </p:nvSpPr>
        <p:spPr>
          <a:xfrm>
            <a:off x="874571" y="515566"/>
            <a:ext cx="6319686" cy="570284"/>
          </a:xfrm>
        </p:spPr>
        <p:txBody>
          <a:bodyPr/>
          <a:lstStyle/>
          <a:p>
            <a:r>
              <a:rPr lang="en-US" sz="4050">
                <a:latin typeface="+mj-lt"/>
              </a:rPr>
              <a:t>Table of Contents</a:t>
            </a:r>
          </a:p>
        </p:txBody>
      </p:sp>
      <p:sp>
        <p:nvSpPr>
          <p:cNvPr id="6" name="Slide Number">
            <a:extLst>
              <a:ext uri="{FF2B5EF4-FFF2-40B4-BE49-F238E27FC236}">
                <a16:creationId xmlns:a16="http://schemas.microsoft.com/office/drawing/2014/main" id="{A84C6658-392F-6A4D-984C-531AB221C723}"/>
              </a:ext>
            </a:extLst>
          </p:cNvPr>
          <p:cNvSpPr>
            <a:spLocks noGrp="1"/>
          </p:cNvSpPr>
          <p:nvPr>
            <p:ph type="sldNum" sz="quarter" idx="12"/>
          </p:nvPr>
        </p:nvSpPr>
        <p:spPr/>
        <p:txBody>
          <a:bodyPr/>
          <a:lstStyle/>
          <a:p>
            <a:fld id="{8A7A6979-0714-4377-B894-6BE4C2D6E202}" type="slidenum">
              <a:rPr lang="en-US" smtClean="0"/>
              <a:pPr/>
              <a:t>2</a:t>
            </a:fld>
            <a:endParaRPr lang="en-US"/>
          </a:p>
        </p:txBody>
      </p:sp>
      <p:sp>
        <p:nvSpPr>
          <p:cNvPr id="3" name="Subtitle">
            <a:extLst>
              <a:ext uri="{FF2B5EF4-FFF2-40B4-BE49-F238E27FC236}">
                <a16:creationId xmlns:a16="http://schemas.microsoft.com/office/drawing/2014/main" id="{1AD992F9-30A9-E64B-A6C3-8EE29DCD6203}"/>
              </a:ext>
            </a:extLst>
          </p:cNvPr>
          <p:cNvSpPr>
            <a:spLocks noGrp="1"/>
          </p:cNvSpPr>
          <p:nvPr>
            <p:ph type="subTitle" idx="4294967295"/>
          </p:nvPr>
        </p:nvSpPr>
        <p:spPr>
          <a:xfrm>
            <a:off x="874571" y="1527752"/>
            <a:ext cx="5172075" cy="3797011"/>
          </a:xfrm>
        </p:spPr>
        <p:txBody>
          <a:bodyPr vert="horz" lIns="91440" tIns="45720" rIns="91440" bIns="45720" rtlCol="0" anchor="t">
            <a:noAutofit/>
          </a:bodyPr>
          <a:lstStyle/>
          <a:p>
            <a:pPr marL="0" indent="0">
              <a:buNone/>
            </a:pPr>
            <a:r>
              <a:rPr lang="en-US" b="1"/>
              <a:t>Introduction (</a:t>
            </a:r>
            <a:r>
              <a:rPr lang="en-US" b="1">
                <a:solidFill>
                  <a:schemeClr val="accent1"/>
                </a:solidFill>
              </a:rPr>
              <a:t>~4 min</a:t>
            </a:r>
            <a:r>
              <a:rPr lang="en-US" b="1"/>
              <a:t>)</a:t>
            </a:r>
          </a:p>
          <a:p>
            <a:r>
              <a:rPr lang="en-US"/>
              <a:t>History of OLAP &amp; OLTP</a:t>
            </a:r>
          </a:p>
          <a:p>
            <a:r>
              <a:rPr lang="en-US"/>
              <a:t>Challenges of HTAP Systems</a:t>
            </a:r>
          </a:p>
          <a:p>
            <a:r>
              <a:rPr lang="en-US"/>
              <a:t>Architectural taxonomy of present HTAP Systems</a:t>
            </a:r>
          </a:p>
          <a:p>
            <a:pPr marL="0" indent="0">
              <a:buNone/>
            </a:pPr>
            <a:r>
              <a:rPr lang="en-US" b="1"/>
              <a:t>Oracle Dual-Format Database (</a:t>
            </a:r>
            <a:r>
              <a:rPr lang="en-US" b="1">
                <a:solidFill>
                  <a:schemeClr val="accent1"/>
                </a:solidFill>
              </a:rPr>
              <a:t>~8 min</a:t>
            </a:r>
            <a:r>
              <a:rPr lang="en-US" b="1"/>
              <a:t>)</a:t>
            </a:r>
          </a:p>
          <a:p>
            <a:pPr marL="0" indent="0">
              <a:buNone/>
            </a:pPr>
            <a:r>
              <a:rPr lang="en-US" b="1"/>
              <a:t>SAP HANA (</a:t>
            </a:r>
            <a:r>
              <a:rPr lang="en-US" b="1">
                <a:solidFill>
                  <a:schemeClr val="accent1"/>
                </a:solidFill>
              </a:rPr>
              <a:t>~8 min</a:t>
            </a:r>
            <a:r>
              <a:rPr lang="en-US" b="1"/>
              <a:t>)</a:t>
            </a:r>
          </a:p>
          <a:p>
            <a:pPr marL="0" indent="0">
              <a:buNone/>
            </a:pPr>
            <a:r>
              <a:rPr lang="en-US" b="1" err="1"/>
              <a:t>TiDB</a:t>
            </a:r>
            <a:r>
              <a:rPr lang="en-US" b="1"/>
              <a:t> (</a:t>
            </a:r>
            <a:r>
              <a:rPr lang="en-US" b="1">
                <a:solidFill>
                  <a:schemeClr val="accent1"/>
                </a:solidFill>
              </a:rPr>
              <a:t>~9 min</a:t>
            </a:r>
            <a:r>
              <a:rPr lang="en-US" b="1"/>
              <a:t>)</a:t>
            </a:r>
          </a:p>
          <a:p>
            <a:pPr marL="0" indent="0">
              <a:buNone/>
            </a:pPr>
            <a:r>
              <a:rPr lang="en-US" b="1"/>
              <a:t>Project Plan (</a:t>
            </a:r>
            <a:r>
              <a:rPr lang="en-US" b="1">
                <a:solidFill>
                  <a:schemeClr val="accent1"/>
                </a:solidFill>
              </a:rPr>
              <a:t>~1 min</a:t>
            </a:r>
            <a:r>
              <a:rPr lang="en-US" b="1"/>
              <a:t>)</a:t>
            </a:r>
          </a:p>
        </p:txBody>
      </p:sp>
      <p:sp>
        <p:nvSpPr>
          <p:cNvPr id="5" name="Date">
            <a:extLst>
              <a:ext uri="{FF2B5EF4-FFF2-40B4-BE49-F238E27FC236}">
                <a16:creationId xmlns:a16="http://schemas.microsoft.com/office/drawing/2014/main" id="{7198EAE3-5918-294A-88AF-34D46E3CC0E0}"/>
              </a:ext>
            </a:extLst>
          </p:cNvPr>
          <p:cNvSpPr>
            <a:spLocks noGrp="1"/>
          </p:cNvSpPr>
          <p:nvPr>
            <p:ph type="dt" sz="half" idx="10"/>
          </p:nvPr>
        </p:nvSpPr>
        <p:spPr/>
        <p:txBody>
          <a:bodyPr/>
          <a:lstStyle/>
          <a:p>
            <a:fld id="{049DC8E1-D369-0F48-9062-BB068AFD07CE}" type="datetime1">
              <a:rPr lang="en-US" smtClean="0"/>
              <a:pPr/>
              <a:t>3/31/2023</a:t>
            </a:fld>
            <a:endParaRPr lang="en-US"/>
          </a:p>
        </p:txBody>
      </p:sp>
    </p:spTree>
    <p:extLst>
      <p:ext uri="{BB962C8B-B14F-4D97-AF65-F5344CB8AC3E}">
        <p14:creationId xmlns:p14="http://schemas.microsoft.com/office/powerpoint/2010/main" val="18850072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4ECF5A-6C9B-A981-8E32-7FD411016FB9}"/>
              </a:ext>
            </a:extLst>
          </p:cNvPr>
          <p:cNvSpPr>
            <a:spLocks noGrp="1"/>
          </p:cNvSpPr>
          <p:nvPr>
            <p:ph type="ctrTitle"/>
          </p:nvPr>
        </p:nvSpPr>
        <p:spPr>
          <a:xfrm>
            <a:off x="739408" y="333024"/>
            <a:ext cx="6925732" cy="373949"/>
          </a:xfrm>
        </p:spPr>
        <p:txBody>
          <a:bodyPr/>
          <a:lstStyle/>
          <a:p>
            <a:r>
              <a:rPr lang="en-US"/>
              <a:t>Transactional Consistency (Double Buffering)</a:t>
            </a:r>
          </a:p>
        </p:txBody>
      </p:sp>
      <p:sp>
        <p:nvSpPr>
          <p:cNvPr id="4" name="Date Placeholder 3">
            <a:extLst>
              <a:ext uri="{FF2B5EF4-FFF2-40B4-BE49-F238E27FC236}">
                <a16:creationId xmlns:a16="http://schemas.microsoft.com/office/drawing/2014/main" id="{266AA11F-34C3-23FF-5A00-D4AA6CA2D7BC}"/>
              </a:ext>
            </a:extLst>
          </p:cNvPr>
          <p:cNvSpPr>
            <a:spLocks noGrp="1"/>
          </p:cNvSpPr>
          <p:nvPr>
            <p:ph type="dt" sz="half" idx="2"/>
          </p:nvPr>
        </p:nvSpPr>
        <p:spPr/>
        <p:txBody>
          <a:bodyPr/>
          <a:lstStyle/>
          <a:p>
            <a:fld id="{049DC8E1-D369-0F48-9062-BB068AFD07CE}" type="datetime1">
              <a:rPr lang="en-US" smtClean="0"/>
              <a:pPr/>
              <a:t>3/31/2023</a:t>
            </a:fld>
            <a:endParaRPr lang="en-US"/>
          </a:p>
        </p:txBody>
      </p:sp>
      <p:sp>
        <p:nvSpPr>
          <p:cNvPr id="5" name="Slide Number Placeholder 4">
            <a:extLst>
              <a:ext uri="{FF2B5EF4-FFF2-40B4-BE49-F238E27FC236}">
                <a16:creationId xmlns:a16="http://schemas.microsoft.com/office/drawing/2014/main" id="{6474874E-ED56-B6FE-72F2-BBAF2E6E0EE7}"/>
              </a:ext>
            </a:extLst>
          </p:cNvPr>
          <p:cNvSpPr>
            <a:spLocks noGrp="1"/>
          </p:cNvSpPr>
          <p:nvPr>
            <p:ph type="sldNum" sz="quarter" idx="4"/>
          </p:nvPr>
        </p:nvSpPr>
        <p:spPr/>
        <p:txBody>
          <a:bodyPr/>
          <a:lstStyle/>
          <a:p>
            <a:fld id="{8A7A6979-0714-4377-B894-6BE4C2D6E202}" type="slidenum">
              <a:rPr lang="en-US" smtClean="0"/>
              <a:pPr/>
              <a:t>20</a:t>
            </a:fld>
            <a:endParaRPr lang="en-US"/>
          </a:p>
        </p:txBody>
      </p:sp>
      <p:pic>
        <p:nvPicPr>
          <p:cNvPr id="7170" name="Picture 2">
            <a:extLst>
              <a:ext uri="{FF2B5EF4-FFF2-40B4-BE49-F238E27FC236}">
                <a16:creationId xmlns:a16="http://schemas.microsoft.com/office/drawing/2014/main" id="{25BFAC94-2334-631B-D15D-6740BDAB2DE4}"/>
              </a:ext>
            </a:extLst>
          </p:cNvPr>
          <p:cNvPicPr>
            <a:picLocks noChangeAspect="1" noChangeArrowheads="1"/>
          </p:cNvPicPr>
          <p:nvPr/>
        </p:nvPicPr>
        <p:blipFill>
          <a:blip r:embed="rId3"/>
          <a:srcRect/>
          <a:stretch/>
        </p:blipFill>
        <p:spPr bwMode="auto">
          <a:xfrm>
            <a:off x="1253395" y="1303786"/>
            <a:ext cx="6637209" cy="425042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E8A07B7-926B-E981-9D9A-C50ACC64EE3F}"/>
              </a:ext>
            </a:extLst>
          </p:cNvPr>
          <p:cNvSpPr txBox="1"/>
          <p:nvPr/>
        </p:nvSpPr>
        <p:spPr>
          <a:xfrm>
            <a:off x="2295983" y="6071635"/>
            <a:ext cx="5596404" cy="253916"/>
          </a:xfrm>
          <a:prstGeom prst="rect">
            <a:avLst/>
          </a:prstGeom>
          <a:noFill/>
        </p:spPr>
        <p:txBody>
          <a:bodyPr wrap="none" rtlCol="0">
            <a:spAutoFit/>
          </a:bodyPr>
          <a:lstStyle/>
          <a:p>
            <a:r>
              <a:rPr lang="en-US" sz="1050"/>
              <a:t>Source: </a:t>
            </a:r>
            <a:r>
              <a:rPr lang="en-US" sz="1050">
                <a:hlinkClick r:id="rId4"/>
              </a:rPr>
              <a:t>Oracle Database R21 In-Memory Optimizing Repopulation of the IM Column Store</a:t>
            </a:r>
            <a:endParaRPr lang="en-US" sz="1050"/>
          </a:p>
        </p:txBody>
      </p:sp>
    </p:spTree>
    <p:extLst>
      <p:ext uri="{BB962C8B-B14F-4D97-AF65-F5344CB8AC3E}">
        <p14:creationId xmlns:p14="http://schemas.microsoft.com/office/powerpoint/2010/main" val="1625369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4ECF5A-6C9B-A981-8E32-7FD411016FB9}"/>
              </a:ext>
            </a:extLst>
          </p:cNvPr>
          <p:cNvSpPr>
            <a:spLocks noGrp="1"/>
          </p:cNvSpPr>
          <p:nvPr>
            <p:ph type="ctrTitle"/>
          </p:nvPr>
        </p:nvSpPr>
        <p:spPr>
          <a:xfrm>
            <a:off x="739408" y="331855"/>
            <a:ext cx="6925732" cy="373949"/>
          </a:xfrm>
        </p:spPr>
        <p:txBody>
          <a:bodyPr/>
          <a:lstStyle/>
          <a:p>
            <a:r>
              <a:rPr lang="en-US"/>
              <a:t>Transactional Consistency (Repopulation Overhead)</a:t>
            </a:r>
          </a:p>
        </p:txBody>
      </p:sp>
      <p:sp>
        <p:nvSpPr>
          <p:cNvPr id="4" name="Date Placeholder 3">
            <a:extLst>
              <a:ext uri="{FF2B5EF4-FFF2-40B4-BE49-F238E27FC236}">
                <a16:creationId xmlns:a16="http://schemas.microsoft.com/office/drawing/2014/main" id="{266AA11F-34C3-23FF-5A00-D4AA6CA2D7BC}"/>
              </a:ext>
            </a:extLst>
          </p:cNvPr>
          <p:cNvSpPr>
            <a:spLocks noGrp="1"/>
          </p:cNvSpPr>
          <p:nvPr>
            <p:ph type="dt" sz="half" idx="2"/>
          </p:nvPr>
        </p:nvSpPr>
        <p:spPr/>
        <p:txBody>
          <a:bodyPr/>
          <a:lstStyle/>
          <a:p>
            <a:fld id="{049DC8E1-D369-0F48-9062-BB068AFD07CE}" type="datetime1">
              <a:rPr lang="en-US" smtClean="0"/>
              <a:pPr/>
              <a:t>3/31/2023</a:t>
            </a:fld>
            <a:endParaRPr lang="en-US"/>
          </a:p>
        </p:txBody>
      </p:sp>
      <p:sp>
        <p:nvSpPr>
          <p:cNvPr id="5" name="Slide Number Placeholder 4">
            <a:extLst>
              <a:ext uri="{FF2B5EF4-FFF2-40B4-BE49-F238E27FC236}">
                <a16:creationId xmlns:a16="http://schemas.microsoft.com/office/drawing/2014/main" id="{6474874E-ED56-B6FE-72F2-BBAF2E6E0EE7}"/>
              </a:ext>
            </a:extLst>
          </p:cNvPr>
          <p:cNvSpPr>
            <a:spLocks noGrp="1"/>
          </p:cNvSpPr>
          <p:nvPr>
            <p:ph type="sldNum" sz="quarter" idx="4"/>
          </p:nvPr>
        </p:nvSpPr>
        <p:spPr/>
        <p:txBody>
          <a:bodyPr/>
          <a:lstStyle/>
          <a:p>
            <a:fld id="{8A7A6979-0714-4377-B894-6BE4C2D6E202}" type="slidenum">
              <a:rPr lang="en-US" smtClean="0"/>
              <a:pPr/>
              <a:t>21</a:t>
            </a:fld>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84B895A-26E7-3314-60C6-3D4CAABFEAFB}"/>
                  </a:ext>
                </a:extLst>
              </p:cNvPr>
              <p:cNvSpPr txBox="1"/>
              <p:nvPr/>
            </p:nvSpPr>
            <p:spPr>
              <a:xfrm>
                <a:off x="739408" y="1243053"/>
                <a:ext cx="7856846" cy="4423647"/>
              </a:xfrm>
              <a:prstGeom prst="rect">
                <a:avLst/>
              </a:prstGeom>
              <a:noFill/>
            </p:spPr>
            <p:txBody>
              <a:bodyPr wrap="square" rtlCol="0">
                <a:spAutoFit/>
              </a:bodyPr>
              <a:lstStyle/>
              <a:p>
                <a:r>
                  <a:rPr lang="en-US"/>
                  <a:t>There are two types of strategies for data repopulation:</a:t>
                </a:r>
              </a:p>
              <a:p>
                <a:endParaRPr lang="en-US"/>
              </a:p>
              <a:p>
                <a:endParaRPr lang="en-US"/>
              </a:p>
              <a:p>
                <a:endParaRPr lang="en-US"/>
              </a:p>
              <a:p>
                <a:endParaRPr lang="en-US"/>
              </a:p>
              <a:p>
                <a:endParaRPr lang="en-US"/>
              </a:p>
              <a:p>
                <a:pPr marL="214313" indent="-214313">
                  <a:buFont typeface="Arial" panose="020B0604020202020204" pitchFamily="34" charset="0"/>
                  <a:buChar char="•"/>
                </a:pPr>
                <a:r>
                  <a:rPr lang="en-US" b="1"/>
                  <a:t>Threshold Repopulate</a:t>
                </a:r>
              </a:p>
              <a:p>
                <a:pPr marL="214313" indent="-214313">
                  <a:buFont typeface="Arial" panose="020B0604020202020204" pitchFamily="34" charset="0"/>
                  <a:buChar char="•"/>
                </a:pPr>
                <a:endParaRPr lang="en-US"/>
              </a:p>
              <a:p>
                <a:pPr marL="214313" indent="-214313">
                  <a:buFont typeface="Arial" panose="020B0604020202020204" pitchFamily="34" charset="0"/>
                  <a:buChar char="•"/>
                </a:pPr>
                <a:r>
                  <a:rPr lang="en-US" b="1"/>
                  <a:t>Trickle Repopulate</a:t>
                </a:r>
              </a:p>
              <a:p>
                <a:pPr marL="214313" indent="-214313">
                  <a:buFont typeface="Arial" panose="020B0604020202020204" pitchFamily="34" charset="0"/>
                  <a:buChar char="•"/>
                </a:pPr>
                <a:endParaRPr lang="en-US"/>
              </a:p>
              <a:p>
                <a:pPr marL="214313" indent="-214313">
                  <a:buFont typeface="Arial" panose="020B0604020202020204" pitchFamily="34" charset="0"/>
                  <a:buChar char="•"/>
                </a:pPr>
                <a:endParaRPr lang="en-US"/>
              </a:p>
              <a:p>
                <a:pPr marL="214313" indent="-214313">
                  <a:buFont typeface="Arial" panose="020B0604020202020204" pitchFamily="34" charset="0"/>
                  <a:buChar char="•"/>
                </a:pPr>
                <a:endParaRPr lang="en-US"/>
              </a:p>
              <a:p>
                <a:endParaRPr lang="en-US"/>
              </a:p>
              <a:p>
                <a:pPr marL="214313" indent="-214313">
                  <a:buFont typeface="Arial" panose="020B0604020202020204" pitchFamily="34" charset="0"/>
                  <a:buChar char="•"/>
                </a:pPr>
                <a:endParaRPr lang="en-US"/>
              </a:p>
              <a:p>
                <a:r>
                  <a:rPr lang="en-US"/>
                  <a:t>At most </a:t>
                </a:r>
                <a14:m>
                  <m:oMath xmlns:m="http://schemas.openxmlformats.org/officeDocument/2006/math">
                    <m:sSup>
                      <m:sSupPr>
                        <m:ctrlPr>
                          <a:rPr lang="en-US" i="1">
                            <a:latin typeface="Cambria Math" panose="02040503050406030204" pitchFamily="18" charset="0"/>
                          </a:rPr>
                        </m:ctrlPr>
                      </m:sSup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10</m:t>
                            </m:r>
                          </m:den>
                        </m:f>
                      </m:e>
                      <m:sup>
                        <m:r>
                          <a:rPr lang="en-US" i="1">
                            <a:latin typeface="Cambria Math" panose="02040503050406030204" pitchFamily="18" charset="0"/>
                          </a:rPr>
                          <m:t>𝑡h</m:t>
                        </m:r>
                      </m:sup>
                    </m:sSup>
                  </m:oMath>
                </a14:m>
                <a:r>
                  <a:rPr lang="en-US"/>
                  <a:t>of a single CPU core is dedicated to trickle repopulate</a:t>
                </a:r>
              </a:p>
            </p:txBody>
          </p:sp>
        </mc:Choice>
        <mc:Fallback xmlns="">
          <p:sp>
            <p:nvSpPr>
              <p:cNvPr id="8" name="TextBox 7">
                <a:extLst>
                  <a:ext uri="{FF2B5EF4-FFF2-40B4-BE49-F238E27FC236}">
                    <a16:creationId xmlns:a16="http://schemas.microsoft.com/office/drawing/2014/main" id="{084B895A-26E7-3314-60C6-3D4CAABFEAFB}"/>
                  </a:ext>
                </a:extLst>
              </p:cNvPr>
              <p:cNvSpPr txBox="1">
                <a:spLocks noRot="1" noChangeAspect="1" noMove="1" noResize="1" noEditPoints="1" noAdjustHandles="1" noChangeArrowheads="1" noChangeShapeType="1" noTextEdit="1"/>
              </p:cNvSpPr>
              <p:nvPr/>
            </p:nvSpPr>
            <p:spPr>
              <a:xfrm>
                <a:off x="739408" y="1243053"/>
                <a:ext cx="7856846" cy="4423647"/>
              </a:xfrm>
              <a:prstGeom prst="rect">
                <a:avLst/>
              </a:prstGeom>
              <a:blipFill>
                <a:blip r:embed="rId3"/>
                <a:stretch>
                  <a:fillRect l="-621" t="-826"/>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E8A07B7-926B-E981-9D9A-C50ACC64EE3F}"/>
              </a:ext>
            </a:extLst>
          </p:cNvPr>
          <p:cNvSpPr txBox="1"/>
          <p:nvPr/>
        </p:nvSpPr>
        <p:spPr>
          <a:xfrm>
            <a:off x="2293060" y="6071372"/>
            <a:ext cx="5524269" cy="253916"/>
          </a:xfrm>
          <a:prstGeom prst="rect">
            <a:avLst/>
          </a:prstGeom>
          <a:noFill/>
        </p:spPr>
        <p:txBody>
          <a:bodyPr wrap="none" rtlCol="0">
            <a:spAutoFit/>
          </a:bodyPr>
          <a:lstStyle/>
          <a:p>
            <a:r>
              <a:rPr lang="en-US" sz="1050"/>
              <a:t>Source: </a:t>
            </a:r>
            <a:r>
              <a:rPr lang="en-US" sz="1050">
                <a:hlinkClick r:id="rId4"/>
              </a:rPr>
              <a:t>Oracle Database R21 In-Memory Optimizing Repopulation of the IM Column Store</a:t>
            </a:r>
            <a:endParaRPr lang="en-US" sz="1050"/>
          </a:p>
        </p:txBody>
      </p:sp>
      <p:pic>
        <p:nvPicPr>
          <p:cNvPr id="3" name="Picture 2">
            <a:extLst>
              <a:ext uri="{FF2B5EF4-FFF2-40B4-BE49-F238E27FC236}">
                <a16:creationId xmlns:a16="http://schemas.microsoft.com/office/drawing/2014/main" id="{E6A33E2E-CC69-069D-A3B0-3C5FD158DB9A}"/>
              </a:ext>
            </a:extLst>
          </p:cNvPr>
          <p:cNvPicPr>
            <a:picLocks noChangeAspect="1" noChangeArrowheads="1"/>
          </p:cNvPicPr>
          <p:nvPr/>
        </p:nvPicPr>
        <p:blipFill>
          <a:blip r:embed="rId5"/>
          <a:srcRect/>
          <a:stretch/>
        </p:blipFill>
        <p:spPr bwMode="auto">
          <a:xfrm>
            <a:off x="3428999" y="1774460"/>
            <a:ext cx="5167255" cy="3309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55426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4ECF5A-6C9B-A981-8E32-7FD411016FB9}"/>
              </a:ext>
            </a:extLst>
          </p:cNvPr>
          <p:cNvSpPr>
            <a:spLocks noGrp="1"/>
          </p:cNvSpPr>
          <p:nvPr>
            <p:ph type="ctrTitle"/>
          </p:nvPr>
        </p:nvSpPr>
        <p:spPr>
          <a:xfrm>
            <a:off x="739408" y="334244"/>
            <a:ext cx="6925732" cy="373949"/>
          </a:xfrm>
        </p:spPr>
        <p:txBody>
          <a:bodyPr/>
          <a:lstStyle/>
          <a:p>
            <a:r>
              <a:rPr lang="en-US"/>
              <a:t>In-Memory Column Store Scale Out</a:t>
            </a:r>
          </a:p>
        </p:txBody>
      </p:sp>
      <p:sp>
        <p:nvSpPr>
          <p:cNvPr id="4" name="Date Placeholder 3">
            <a:extLst>
              <a:ext uri="{FF2B5EF4-FFF2-40B4-BE49-F238E27FC236}">
                <a16:creationId xmlns:a16="http://schemas.microsoft.com/office/drawing/2014/main" id="{266AA11F-34C3-23FF-5A00-D4AA6CA2D7BC}"/>
              </a:ext>
            </a:extLst>
          </p:cNvPr>
          <p:cNvSpPr>
            <a:spLocks noGrp="1"/>
          </p:cNvSpPr>
          <p:nvPr>
            <p:ph type="dt" sz="half" idx="2"/>
          </p:nvPr>
        </p:nvSpPr>
        <p:spPr/>
        <p:txBody>
          <a:bodyPr/>
          <a:lstStyle/>
          <a:p>
            <a:fld id="{049DC8E1-D369-0F48-9062-BB068AFD07CE}" type="datetime1">
              <a:rPr lang="en-US" smtClean="0"/>
              <a:pPr/>
              <a:t>3/31/2023</a:t>
            </a:fld>
            <a:endParaRPr lang="en-US"/>
          </a:p>
        </p:txBody>
      </p:sp>
      <p:sp>
        <p:nvSpPr>
          <p:cNvPr id="5" name="Slide Number Placeholder 4">
            <a:extLst>
              <a:ext uri="{FF2B5EF4-FFF2-40B4-BE49-F238E27FC236}">
                <a16:creationId xmlns:a16="http://schemas.microsoft.com/office/drawing/2014/main" id="{6474874E-ED56-B6FE-72F2-BBAF2E6E0EE7}"/>
              </a:ext>
            </a:extLst>
          </p:cNvPr>
          <p:cNvSpPr>
            <a:spLocks noGrp="1"/>
          </p:cNvSpPr>
          <p:nvPr>
            <p:ph type="sldNum" sz="quarter" idx="4"/>
          </p:nvPr>
        </p:nvSpPr>
        <p:spPr/>
        <p:txBody>
          <a:bodyPr/>
          <a:lstStyle/>
          <a:p>
            <a:fld id="{8A7A6979-0714-4377-B894-6BE4C2D6E202}" type="slidenum">
              <a:rPr lang="en-US" smtClean="0"/>
              <a:pPr/>
              <a:t>22</a:t>
            </a:fld>
            <a:endParaRPr lang="en-US"/>
          </a:p>
        </p:txBody>
      </p:sp>
      <p:sp>
        <p:nvSpPr>
          <p:cNvPr id="9" name="TextBox 8">
            <a:extLst>
              <a:ext uri="{FF2B5EF4-FFF2-40B4-BE49-F238E27FC236}">
                <a16:creationId xmlns:a16="http://schemas.microsoft.com/office/drawing/2014/main" id="{9E8A07B7-926B-E981-9D9A-C50ACC64EE3F}"/>
              </a:ext>
            </a:extLst>
          </p:cNvPr>
          <p:cNvSpPr txBox="1"/>
          <p:nvPr/>
        </p:nvSpPr>
        <p:spPr>
          <a:xfrm>
            <a:off x="2284894" y="6075219"/>
            <a:ext cx="5218095" cy="253916"/>
          </a:xfrm>
          <a:prstGeom prst="rect">
            <a:avLst/>
          </a:prstGeom>
          <a:noFill/>
        </p:spPr>
        <p:txBody>
          <a:bodyPr wrap="none" rtlCol="0">
            <a:spAutoFit/>
          </a:bodyPr>
          <a:lstStyle/>
          <a:p>
            <a:r>
              <a:rPr lang="en-US" sz="1050"/>
              <a:t>Source: </a:t>
            </a:r>
            <a:r>
              <a:rPr lang="en-US" sz="1050">
                <a:hlinkClick r:id="rId3"/>
              </a:rPr>
              <a:t>Oracle Database R21 In-Memory Deploying IM Column Stores in Oracle RAC</a:t>
            </a:r>
            <a:endParaRPr lang="en-US" sz="1050"/>
          </a:p>
        </p:txBody>
      </p:sp>
      <p:pic>
        <p:nvPicPr>
          <p:cNvPr id="2050" name="Picture 2" descr="Description of Figure 12-1 follows">
            <a:extLst>
              <a:ext uri="{FF2B5EF4-FFF2-40B4-BE49-F238E27FC236}">
                <a16:creationId xmlns:a16="http://schemas.microsoft.com/office/drawing/2014/main" id="{8B6ACF1E-3CBE-2FE4-A409-F2D487A31D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502" y="1917556"/>
            <a:ext cx="3986922" cy="325846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escription of Figure 12-7 follows">
            <a:extLst>
              <a:ext uri="{FF2B5EF4-FFF2-40B4-BE49-F238E27FC236}">
                <a16:creationId xmlns:a16="http://schemas.microsoft.com/office/drawing/2014/main" id="{E8D49057-DA99-A614-C3A6-D7DC649A6B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5656" y="1829329"/>
            <a:ext cx="3405127" cy="3790613"/>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43E60388-FC42-F9FE-88E5-13CA4EEA1AA6}"/>
              </a:ext>
            </a:extLst>
          </p:cNvPr>
          <p:cNvCxnSpPr>
            <a:cxnSpLocks/>
          </p:cNvCxnSpPr>
          <p:nvPr/>
        </p:nvCxnSpPr>
        <p:spPr>
          <a:xfrm>
            <a:off x="4577355" y="919162"/>
            <a:ext cx="0" cy="5019675"/>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4EC4B5A-02EC-77C4-4065-6A8F1FDB305E}"/>
              </a:ext>
            </a:extLst>
          </p:cNvPr>
          <p:cNvSpPr txBox="1"/>
          <p:nvPr/>
        </p:nvSpPr>
        <p:spPr>
          <a:xfrm>
            <a:off x="1591435" y="1238058"/>
            <a:ext cx="1459054" cy="369332"/>
          </a:xfrm>
          <a:prstGeom prst="rect">
            <a:avLst/>
          </a:prstGeom>
          <a:noFill/>
        </p:spPr>
        <p:txBody>
          <a:bodyPr wrap="none" rtlCol="0">
            <a:spAutoFit/>
          </a:bodyPr>
          <a:lstStyle/>
          <a:p>
            <a:r>
              <a:rPr lang="en-US" b="1"/>
              <a:t>Distribution</a:t>
            </a:r>
          </a:p>
        </p:txBody>
      </p:sp>
      <p:sp>
        <p:nvSpPr>
          <p:cNvPr id="12" name="TextBox 11">
            <a:extLst>
              <a:ext uri="{FF2B5EF4-FFF2-40B4-BE49-F238E27FC236}">
                <a16:creationId xmlns:a16="http://schemas.microsoft.com/office/drawing/2014/main" id="{D901E452-366E-AE5E-D941-95250D788273}"/>
              </a:ext>
            </a:extLst>
          </p:cNvPr>
          <p:cNvSpPr txBox="1"/>
          <p:nvPr/>
        </p:nvSpPr>
        <p:spPr>
          <a:xfrm>
            <a:off x="6108386" y="1238058"/>
            <a:ext cx="1359668" cy="369332"/>
          </a:xfrm>
          <a:prstGeom prst="rect">
            <a:avLst/>
          </a:prstGeom>
          <a:noFill/>
        </p:spPr>
        <p:txBody>
          <a:bodyPr wrap="none" rtlCol="0">
            <a:spAutoFit/>
          </a:bodyPr>
          <a:lstStyle/>
          <a:p>
            <a:r>
              <a:rPr lang="en-US" b="1"/>
              <a:t>Duplication</a:t>
            </a:r>
          </a:p>
        </p:txBody>
      </p:sp>
    </p:spTree>
    <p:extLst>
      <p:ext uri="{BB962C8B-B14F-4D97-AF65-F5344CB8AC3E}">
        <p14:creationId xmlns:p14="http://schemas.microsoft.com/office/powerpoint/2010/main" val="15532858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4ECF5A-6C9B-A981-8E32-7FD411016FB9}"/>
              </a:ext>
            </a:extLst>
          </p:cNvPr>
          <p:cNvSpPr>
            <a:spLocks noGrp="1"/>
          </p:cNvSpPr>
          <p:nvPr>
            <p:ph type="ctrTitle"/>
          </p:nvPr>
        </p:nvSpPr>
        <p:spPr>
          <a:xfrm>
            <a:off x="739408" y="334244"/>
            <a:ext cx="6925732" cy="498598"/>
          </a:xfrm>
        </p:spPr>
        <p:txBody>
          <a:bodyPr/>
          <a:lstStyle/>
          <a:p>
            <a:r>
              <a:rPr lang="en-US"/>
              <a:t>In-Memory Column Store Scale Out (</a:t>
            </a:r>
            <a:r>
              <a:rPr lang="en-US" b="1"/>
              <a:t>Distribution)</a:t>
            </a:r>
            <a:endParaRPr lang="en-US"/>
          </a:p>
        </p:txBody>
      </p:sp>
      <p:sp>
        <p:nvSpPr>
          <p:cNvPr id="4" name="Date Placeholder 3">
            <a:extLst>
              <a:ext uri="{FF2B5EF4-FFF2-40B4-BE49-F238E27FC236}">
                <a16:creationId xmlns:a16="http://schemas.microsoft.com/office/drawing/2014/main" id="{266AA11F-34C3-23FF-5A00-D4AA6CA2D7BC}"/>
              </a:ext>
            </a:extLst>
          </p:cNvPr>
          <p:cNvSpPr>
            <a:spLocks noGrp="1"/>
          </p:cNvSpPr>
          <p:nvPr>
            <p:ph type="dt" sz="half" idx="2"/>
          </p:nvPr>
        </p:nvSpPr>
        <p:spPr/>
        <p:txBody>
          <a:bodyPr/>
          <a:lstStyle/>
          <a:p>
            <a:fld id="{049DC8E1-D369-0F48-9062-BB068AFD07CE}" type="datetime1">
              <a:rPr lang="en-US" smtClean="0"/>
              <a:pPr/>
              <a:t>3/31/2023</a:t>
            </a:fld>
            <a:endParaRPr lang="en-US"/>
          </a:p>
        </p:txBody>
      </p:sp>
      <p:sp>
        <p:nvSpPr>
          <p:cNvPr id="5" name="Slide Number Placeholder 4">
            <a:extLst>
              <a:ext uri="{FF2B5EF4-FFF2-40B4-BE49-F238E27FC236}">
                <a16:creationId xmlns:a16="http://schemas.microsoft.com/office/drawing/2014/main" id="{6474874E-ED56-B6FE-72F2-BBAF2E6E0EE7}"/>
              </a:ext>
            </a:extLst>
          </p:cNvPr>
          <p:cNvSpPr>
            <a:spLocks noGrp="1"/>
          </p:cNvSpPr>
          <p:nvPr>
            <p:ph type="sldNum" sz="quarter" idx="4"/>
          </p:nvPr>
        </p:nvSpPr>
        <p:spPr/>
        <p:txBody>
          <a:bodyPr/>
          <a:lstStyle/>
          <a:p>
            <a:fld id="{8A7A6979-0714-4377-B894-6BE4C2D6E202}" type="slidenum">
              <a:rPr lang="en-US" smtClean="0"/>
              <a:pPr/>
              <a:t>23</a:t>
            </a:fld>
            <a:endParaRPr lang="en-US"/>
          </a:p>
        </p:txBody>
      </p:sp>
      <p:sp>
        <p:nvSpPr>
          <p:cNvPr id="9" name="TextBox 8">
            <a:extLst>
              <a:ext uri="{FF2B5EF4-FFF2-40B4-BE49-F238E27FC236}">
                <a16:creationId xmlns:a16="http://schemas.microsoft.com/office/drawing/2014/main" id="{9E8A07B7-926B-E981-9D9A-C50ACC64EE3F}"/>
              </a:ext>
            </a:extLst>
          </p:cNvPr>
          <p:cNvSpPr txBox="1"/>
          <p:nvPr/>
        </p:nvSpPr>
        <p:spPr>
          <a:xfrm>
            <a:off x="2284894" y="6075219"/>
            <a:ext cx="5218095" cy="253916"/>
          </a:xfrm>
          <a:prstGeom prst="rect">
            <a:avLst/>
          </a:prstGeom>
          <a:noFill/>
        </p:spPr>
        <p:txBody>
          <a:bodyPr wrap="none" rtlCol="0">
            <a:spAutoFit/>
          </a:bodyPr>
          <a:lstStyle/>
          <a:p>
            <a:r>
              <a:rPr lang="en-US" sz="1050"/>
              <a:t>Source: </a:t>
            </a:r>
            <a:r>
              <a:rPr lang="en-US" sz="1050">
                <a:hlinkClick r:id="rId3"/>
              </a:rPr>
              <a:t>Oracle Database R21 In-Memory Deploying IM Column Stores in Oracle RAC</a:t>
            </a:r>
            <a:endParaRPr lang="en-US" sz="1050"/>
          </a:p>
        </p:txBody>
      </p:sp>
      <p:pic>
        <p:nvPicPr>
          <p:cNvPr id="2050" name="Picture 2">
            <a:extLst>
              <a:ext uri="{FF2B5EF4-FFF2-40B4-BE49-F238E27FC236}">
                <a16:creationId xmlns:a16="http://schemas.microsoft.com/office/drawing/2014/main" id="{8B6ACF1E-3CBE-2FE4-A409-F2D487A31D40}"/>
              </a:ext>
            </a:extLst>
          </p:cNvPr>
          <p:cNvPicPr>
            <a:picLocks noChangeAspect="1" noChangeArrowheads="1"/>
          </p:cNvPicPr>
          <p:nvPr/>
        </p:nvPicPr>
        <p:blipFill>
          <a:blip r:embed="rId4"/>
          <a:srcRect/>
          <a:stretch/>
        </p:blipFill>
        <p:spPr bwMode="auto">
          <a:xfrm>
            <a:off x="1757455" y="1788471"/>
            <a:ext cx="5629089" cy="3333427"/>
          </a:xfrm>
          <a:prstGeom prst="rect">
            <a:avLst/>
          </a:prstGeom>
          <a:noFill/>
          <a:extLst>
            <a:ext uri="{909E8E84-426E-40DD-AFC4-6F175D3DCCD1}">
              <a14:hiddenFill xmlns:a14="http://schemas.microsoft.com/office/drawing/2010/main">
                <a:solidFill>
                  <a:srgbClr val="FFFFFF"/>
                </a:solidFill>
              </a14:hiddenFill>
            </a:ext>
          </a:extLst>
        </p:spPr>
      </p:pic>
      <p:sp>
        <p:nvSpPr>
          <p:cNvPr id="2" name="Subtitle 6">
            <a:extLst>
              <a:ext uri="{FF2B5EF4-FFF2-40B4-BE49-F238E27FC236}">
                <a16:creationId xmlns:a16="http://schemas.microsoft.com/office/drawing/2014/main" id="{3905F64C-43B0-CCE2-BFFC-250220ADCAD3}"/>
              </a:ext>
            </a:extLst>
          </p:cNvPr>
          <p:cNvSpPr>
            <a:spLocks noGrp="1"/>
          </p:cNvSpPr>
          <p:nvPr>
            <p:ph type="subTitle" idx="1"/>
          </p:nvPr>
        </p:nvSpPr>
        <p:spPr>
          <a:xfrm>
            <a:off x="739408" y="1099532"/>
            <a:ext cx="7613714" cy="307777"/>
          </a:xfrm>
        </p:spPr>
        <p:txBody>
          <a:bodyPr/>
          <a:lstStyle/>
          <a:p>
            <a:r>
              <a:rPr lang="en-US" sz="2000"/>
              <a:t>Distributing Partitions by Hash</a:t>
            </a:r>
          </a:p>
        </p:txBody>
      </p:sp>
    </p:spTree>
    <p:extLst>
      <p:ext uri="{BB962C8B-B14F-4D97-AF65-F5344CB8AC3E}">
        <p14:creationId xmlns:p14="http://schemas.microsoft.com/office/powerpoint/2010/main" val="3698665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4ECF5A-6C9B-A981-8E32-7FD411016FB9}"/>
              </a:ext>
            </a:extLst>
          </p:cNvPr>
          <p:cNvSpPr>
            <a:spLocks noGrp="1"/>
          </p:cNvSpPr>
          <p:nvPr>
            <p:ph type="ctrTitle"/>
          </p:nvPr>
        </p:nvSpPr>
        <p:spPr>
          <a:xfrm>
            <a:off x="739408" y="334244"/>
            <a:ext cx="6925732" cy="498598"/>
          </a:xfrm>
        </p:spPr>
        <p:txBody>
          <a:bodyPr/>
          <a:lstStyle/>
          <a:p>
            <a:r>
              <a:rPr lang="en-US"/>
              <a:t>In-Memory Column Store Scale Out (</a:t>
            </a:r>
            <a:r>
              <a:rPr lang="en-US" b="1"/>
              <a:t>Distribution)</a:t>
            </a:r>
            <a:endParaRPr lang="en-US"/>
          </a:p>
        </p:txBody>
      </p:sp>
      <p:sp>
        <p:nvSpPr>
          <p:cNvPr id="4" name="Date Placeholder 3">
            <a:extLst>
              <a:ext uri="{FF2B5EF4-FFF2-40B4-BE49-F238E27FC236}">
                <a16:creationId xmlns:a16="http://schemas.microsoft.com/office/drawing/2014/main" id="{266AA11F-34C3-23FF-5A00-D4AA6CA2D7BC}"/>
              </a:ext>
            </a:extLst>
          </p:cNvPr>
          <p:cNvSpPr>
            <a:spLocks noGrp="1"/>
          </p:cNvSpPr>
          <p:nvPr>
            <p:ph type="dt" sz="half" idx="2"/>
          </p:nvPr>
        </p:nvSpPr>
        <p:spPr/>
        <p:txBody>
          <a:bodyPr/>
          <a:lstStyle/>
          <a:p>
            <a:fld id="{049DC8E1-D369-0F48-9062-BB068AFD07CE}" type="datetime1">
              <a:rPr lang="en-US" smtClean="0"/>
              <a:pPr/>
              <a:t>3/31/2023</a:t>
            </a:fld>
            <a:endParaRPr lang="en-US"/>
          </a:p>
        </p:txBody>
      </p:sp>
      <p:sp>
        <p:nvSpPr>
          <p:cNvPr id="5" name="Slide Number Placeholder 4">
            <a:extLst>
              <a:ext uri="{FF2B5EF4-FFF2-40B4-BE49-F238E27FC236}">
                <a16:creationId xmlns:a16="http://schemas.microsoft.com/office/drawing/2014/main" id="{6474874E-ED56-B6FE-72F2-BBAF2E6E0EE7}"/>
              </a:ext>
            </a:extLst>
          </p:cNvPr>
          <p:cNvSpPr>
            <a:spLocks noGrp="1"/>
          </p:cNvSpPr>
          <p:nvPr>
            <p:ph type="sldNum" sz="quarter" idx="4"/>
          </p:nvPr>
        </p:nvSpPr>
        <p:spPr/>
        <p:txBody>
          <a:bodyPr/>
          <a:lstStyle/>
          <a:p>
            <a:fld id="{8A7A6979-0714-4377-B894-6BE4C2D6E202}" type="slidenum">
              <a:rPr lang="en-US" smtClean="0"/>
              <a:pPr/>
              <a:t>24</a:t>
            </a:fld>
            <a:endParaRPr lang="en-US"/>
          </a:p>
        </p:txBody>
      </p:sp>
      <p:sp>
        <p:nvSpPr>
          <p:cNvPr id="9" name="TextBox 8">
            <a:extLst>
              <a:ext uri="{FF2B5EF4-FFF2-40B4-BE49-F238E27FC236}">
                <a16:creationId xmlns:a16="http://schemas.microsoft.com/office/drawing/2014/main" id="{9E8A07B7-926B-E981-9D9A-C50ACC64EE3F}"/>
              </a:ext>
            </a:extLst>
          </p:cNvPr>
          <p:cNvSpPr txBox="1"/>
          <p:nvPr/>
        </p:nvSpPr>
        <p:spPr>
          <a:xfrm>
            <a:off x="2284894" y="6075219"/>
            <a:ext cx="5218095" cy="253916"/>
          </a:xfrm>
          <a:prstGeom prst="rect">
            <a:avLst/>
          </a:prstGeom>
          <a:noFill/>
        </p:spPr>
        <p:txBody>
          <a:bodyPr wrap="none" rtlCol="0">
            <a:spAutoFit/>
          </a:bodyPr>
          <a:lstStyle/>
          <a:p>
            <a:r>
              <a:rPr lang="en-US" sz="1050"/>
              <a:t>Source: </a:t>
            </a:r>
            <a:r>
              <a:rPr lang="en-US" sz="1050">
                <a:hlinkClick r:id="rId3"/>
              </a:rPr>
              <a:t>Oracle Database R21 In-Memory Deploying IM Column Stores in Oracle RAC</a:t>
            </a:r>
            <a:endParaRPr lang="en-US" sz="1050"/>
          </a:p>
        </p:txBody>
      </p:sp>
      <p:pic>
        <p:nvPicPr>
          <p:cNvPr id="2050" name="Picture 2">
            <a:extLst>
              <a:ext uri="{FF2B5EF4-FFF2-40B4-BE49-F238E27FC236}">
                <a16:creationId xmlns:a16="http://schemas.microsoft.com/office/drawing/2014/main" id="{8B6ACF1E-3CBE-2FE4-A409-F2D487A31D40}"/>
              </a:ext>
            </a:extLst>
          </p:cNvPr>
          <p:cNvPicPr>
            <a:picLocks noChangeAspect="1" noChangeArrowheads="1"/>
          </p:cNvPicPr>
          <p:nvPr/>
        </p:nvPicPr>
        <p:blipFill>
          <a:blip r:embed="rId4"/>
          <a:srcRect/>
          <a:stretch/>
        </p:blipFill>
        <p:spPr bwMode="auto">
          <a:xfrm>
            <a:off x="1757455" y="1788471"/>
            <a:ext cx="5629088" cy="3333427"/>
          </a:xfrm>
          <a:prstGeom prst="rect">
            <a:avLst/>
          </a:prstGeom>
          <a:noFill/>
          <a:extLst>
            <a:ext uri="{909E8E84-426E-40DD-AFC4-6F175D3DCCD1}">
              <a14:hiddenFill xmlns:a14="http://schemas.microsoft.com/office/drawing/2010/main">
                <a:solidFill>
                  <a:srgbClr val="FFFFFF"/>
                </a:solidFill>
              </a14:hiddenFill>
            </a:ext>
          </a:extLst>
        </p:spPr>
      </p:pic>
      <p:sp>
        <p:nvSpPr>
          <p:cNvPr id="2" name="Subtitle 6">
            <a:extLst>
              <a:ext uri="{FF2B5EF4-FFF2-40B4-BE49-F238E27FC236}">
                <a16:creationId xmlns:a16="http://schemas.microsoft.com/office/drawing/2014/main" id="{3905F64C-43B0-CCE2-BFFC-250220ADCAD3}"/>
              </a:ext>
            </a:extLst>
          </p:cNvPr>
          <p:cNvSpPr>
            <a:spLocks noGrp="1"/>
          </p:cNvSpPr>
          <p:nvPr>
            <p:ph type="subTitle" idx="1"/>
          </p:nvPr>
        </p:nvSpPr>
        <p:spPr>
          <a:xfrm>
            <a:off x="739408" y="1099532"/>
            <a:ext cx="7613714" cy="307777"/>
          </a:xfrm>
        </p:spPr>
        <p:txBody>
          <a:bodyPr/>
          <a:lstStyle/>
          <a:p>
            <a:r>
              <a:rPr lang="en-US" sz="2000"/>
              <a:t>Distributing Partitions by Range and Sub partitions by Hash</a:t>
            </a:r>
          </a:p>
        </p:txBody>
      </p:sp>
    </p:spTree>
    <p:extLst>
      <p:ext uri="{BB962C8B-B14F-4D97-AF65-F5344CB8AC3E}">
        <p14:creationId xmlns:p14="http://schemas.microsoft.com/office/powerpoint/2010/main" val="37461643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4ECF5A-6C9B-A981-8E32-7FD411016FB9}"/>
              </a:ext>
            </a:extLst>
          </p:cNvPr>
          <p:cNvSpPr>
            <a:spLocks noGrp="1"/>
          </p:cNvSpPr>
          <p:nvPr>
            <p:ph type="ctrTitle"/>
          </p:nvPr>
        </p:nvSpPr>
        <p:spPr>
          <a:xfrm>
            <a:off x="739408" y="334244"/>
            <a:ext cx="6925732" cy="498598"/>
          </a:xfrm>
        </p:spPr>
        <p:txBody>
          <a:bodyPr/>
          <a:lstStyle/>
          <a:p>
            <a:r>
              <a:rPr lang="en-US"/>
              <a:t>In-Memory Column Store Scale Out (</a:t>
            </a:r>
            <a:r>
              <a:rPr lang="en-US" b="1"/>
              <a:t>Distribution)</a:t>
            </a:r>
            <a:endParaRPr lang="en-US"/>
          </a:p>
        </p:txBody>
      </p:sp>
      <p:sp>
        <p:nvSpPr>
          <p:cNvPr id="4" name="Date Placeholder 3">
            <a:extLst>
              <a:ext uri="{FF2B5EF4-FFF2-40B4-BE49-F238E27FC236}">
                <a16:creationId xmlns:a16="http://schemas.microsoft.com/office/drawing/2014/main" id="{266AA11F-34C3-23FF-5A00-D4AA6CA2D7BC}"/>
              </a:ext>
            </a:extLst>
          </p:cNvPr>
          <p:cNvSpPr>
            <a:spLocks noGrp="1"/>
          </p:cNvSpPr>
          <p:nvPr>
            <p:ph type="dt" sz="half" idx="2"/>
          </p:nvPr>
        </p:nvSpPr>
        <p:spPr/>
        <p:txBody>
          <a:bodyPr/>
          <a:lstStyle/>
          <a:p>
            <a:fld id="{049DC8E1-D369-0F48-9062-BB068AFD07CE}" type="datetime1">
              <a:rPr lang="en-US" smtClean="0"/>
              <a:pPr/>
              <a:t>3/31/2023</a:t>
            </a:fld>
            <a:endParaRPr lang="en-US"/>
          </a:p>
        </p:txBody>
      </p:sp>
      <p:sp>
        <p:nvSpPr>
          <p:cNvPr id="5" name="Slide Number Placeholder 4">
            <a:extLst>
              <a:ext uri="{FF2B5EF4-FFF2-40B4-BE49-F238E27FC236}">
                <a16:creationId xmlns:a16="http://schemas.microsoft.com/office/drawing/2014/main" id="{6474874E-ED56-B6FE-72F2-BBAF2E6E0EE7}"/>
              </a:ext>
            </a:extLst>
          </p:cNvPr>
          <p:cNvSpPr>
            <a:spLocks noGrp="1"/>
          </p:cNvSpPr>
          <p:nvPr>
            <p:ph type="sldNum" sz="quarter" idx="4"/>
          </p:nvPr>
        </p:nvSpPr>
        <p:spPr/>
        <p:txBody>
          <a:bodyPr/>
          <a:lstStyle/>
          <a:p>
            <a:fld id="{8A7A6979-0714-4377-B894-6BE4C2D6E202}" type="slidenum">
              <a:rPr lang="en-US" smtClean="0"/>
              <a:pPr/>
              <a:t>25</a:t>
            </a:fld>
            <a:endParaRPr lang="en-US"/>
          </a:p>
        </p:txBody>
      </p:sp>
      <p:sp>
        <p:nvSpPr>
          <p:cNvPr id="9" name="TextBox 8">
            <a:extLst>
              <a:ext uri="{FF2B5EF4-FFF2-40B4-BE49-F238E27FC236}">
                <a16:creationId xmlns:a16="http://schemas.microsoft.com/office/drawing/2014/main" id="{9E8A07B7-926B-E981-9D9A-C50ACC64EE3F}"/>
              </a:ext>
            </a:extLst>
          </p:cNvPr>
          <p:cNvSpPr txBox="1"/>
          <p:nvPr/>
        </p:nvSpPr>
        <p:spPr>
          <a:xfrm>
            <a:off x="2284894" y="6075219"/>
            <a:ext cx="5218095" cy="253916"/>
          </a:xfrm>
          <a:prstGeom prst="rect">
            <a:avLst/>
          </a:prstGeom>
          <a:noFill/>
        </p:spPr>
        <p:txBody>
          <a:bodyPr wrap="none" rtlCol="0">
            <a:spAutoFit/>
          </a:bodyPr>
          <a:lstStyle/>
          <a:p>
            <a:r>
              <a:rPr lang="en-US" sz="1050"/>
              <a:t>Source: </a:t>
            </a:r>
            <a:r>
              <a:rPr lang="en-US" sz="1050">
                <a:hlinkClick r:id="rId3"/>
              </a:rPr>
              <a:t>Oracle Database R21 In-Memory Deploying IM Column Stores in Oracle RAC</a:t>
            </a:r>
            <a:endParaRPr lang="en-US" sz="1050"/>
          </a:p>
        </p:txBody>
      </p:sp>
      <p:pic>
        <p:nvPicPr>
          <p:cNvPr id="2050" name="Picture 2">
            <a:extLst>
              <a:ext uri="{FF2B5EF4-FFF2-40B4-BE49-F238E27FC236}">
                <a16:creationId xmlns:a16="http://schemas.microsoft.com/office/drawing/2014/main" id="{8B6ACF1E-3CBE-2FE4-A409-F2D487A31D40}"/>
              </a:ext>
            </a:extLst>
          </p:cNvPr>
          <p:cNvPicPr>
            <a:picLocks noChangeAspect="1" noChangeArrowheads="1"/>
          </p:cNvPicPr>
          <p:nvPr/>
        </p:nvPicPr>
        <p:blipFill>
          <a:blip r:embed="rId4"/>
          <a:srcRect/>
          <a:stretch/>
        </p:blipFill>
        <p:spPr bwMode="auto">
          <a:xfrm>
            <a:off x="1757455" y="1788471"/>
            <a:ext cx="5629088" cy="3333426"/>
          </a:xfrm>
          <a:prstGeom prst="rect">
            <a:avLst/>
          </a:prstGeom>
          <a:noFill/>
          <a:extLst>
            <a:ext uri="{909E8E84-426E-40DD-AFC4-6F175D3DCCD1}">
              <a14:hiddenFill xmlns:a14="http://schemas.microsoft.com/office/drawing/2010/main">
                <a:solidFill>
                  <a:srgbClr val="FFFFFF"/>
                </a:solidFill>
              </a14:hiddenFill>
            </a:ext>
          </a:extLst>
        </p:spPr>
      </p:pic>
      <p:sp>
        <p:nvSpPr>
          <p:cNvPr id="2" name="Subtitle 6">
            <a:extLst>
              <a:ext uri="{FF2B5EF4-FFF2-40B4-BE49-F238E27FC236}">
                <a16:creationId xmlns:a16="http://schemas.microsoft.com/office/drawing/2014/main" id="{3905F64C-43B0-CCE2-BFFC-250220ADCAD3}"/>
              </a:ext>
            </a:extLst>
          </p:cNvPr>
          <p:cNvSpPr>
            <a:spLocks noGrp="1"/>
          </p:cNvSpPr>
          <p:nvPr>
            <p:ph type="subTitle" idx="1"/>
          </p:nvPr>
        </p:nvSpPr>
        <p:spPr>
          <a:xfrm>
            <a:off x="739408" y="1099532"/>
            <a:ext cx="7613714" cy="307777"/>
          </a:xfrm>
        </p:spPr>
        <p:txBody>
          <a:bodyPr/>
          <a:lstStyle/>
          <a:p>
            <a:r>
              <a:rPr lang="en-US" sz="2000"/>
              <a:t>Distribution by </a:t>
            </a:r>
            <a:r>
              <a:rPr lang="en-US" sz="2000" err="1"/>
              <a:t>Rowid</a:t>
            </a:r>
            <a:r>
              <a:rPr lang="en-US" sz="2000"/>
              <a:t> Range</a:t>
            </a:r>
          </a:p>
        </p:txBody>
      </p:sp>
    </p:spTree>
    <p:extLst>
      <p:ext uri="{BB962C8B-B14F-4D97-AF65-F5344CB8AC3E}">
        <p14:creationId xmlns:p14="http://schemas.microsoft.com/office/powerpoint/2010/main" val="7934518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4ECF5A-6C9B-A981-8E32-7FD411016FB9}"/>
              </a:ext>
            </a:extLst>
          </p:cNvPr>
          <p:cNvSpPr>
            <a:spLocks noGrp="1"/>
          </p:cNvSpPr>
          <p:nvPr>
            <p:ph type="ctrTitle"/>
          </p:nvPr>
        </p:nvSpPr>
        <p:spPr>
          <a:xfrm>
            <a:off x="739408" y="334244"/>
            <a:ext cx="6925732" cy="498598"/>
          </a:xfrm>
        </p:spPr>
        <p:txBody>
          <a:bodyPr/>
          <a:lstStyle/>
          <a:p>
            <a:r>
              <a:rPr lang="en-US"/>
              <a:t>Handling Node Failures</a:t>
            </a:r>
          </a:p>
        </p:txBody>
      </p:sp>
      <p:sp>
        <p:nvSpPr>
          <p:cNvPr id="4" name="Date Placeholder 3">
            <a:extLst>
              <a:ext uri="{FF2B5EF4-FFF2-40B4-BE49-F238E27FC236}">
                <a16:creationId xmlns:a16="http://schemas.microsoft.com/office/drawing/2014/main" id="{266AA11F-34C3-23FF-5A00-D4AA6CA2D7BC}"/>
              </a:ext>
            </a:extLst>
          </p:cNvPr>
          <p:cNvSpPr>
            <a:spLocks noGrp="1"/>
          </p:cNvSpPr>
          <p:nvPr>
            <p:ph type="dt" sz="half" idx="2"/>
          </p:nvPr>
        </p:nvSpPr>
        <p:spPr/>
        <p:txBody>
          <a:bodyPr/>
          <a:lstStyle/>
          <a:p>
            <a:fld id="{049DC8E1-D369-0F48-9062-BB068AFD07CE}" type="datetime1">
              <a:rPr lang="en-US" smtClean="0"/>
              <a:pPr/>
              <a:t>3/31/2023</a:t>
            </a:fld>
            <a:endParaRPr lang="en-US"/>
          </a:p>
        </p:txBody>
      </p:sp>
      <p:sp>
        <p:nvSpPr>
          <p:cNvPr id="5" name="Slide Number Placeholder 4">
            <a:extLst>
              <a:ext uri="{FF2B5EF4-FFF2-40B4-BE49-F238E27FC236}">
                <a16:creationId xmlns:a16="http://schemas.microsoft.com/office/drawing/2014/main" id="{6474874E-ED56-B6FE-72F2-BBAF2E6E0EE7}"/>
              </a:ext>
            </a:extLst>
          </p:cNvPr>
          <p:cNvSpPr>
            <a:spLocks noGrp="1"/>
          </p:cNvSpPr>
          <p:nvPr>
            <p:ph type="sldNum" sz="quarter" idx="4"/>
          </p:nvPr>
        </p:nvSpPr>
        <p:spPr/>
        <p:txBody>
          <a:bodyPr/>
          <a:lstStyle/>
          <a:p>
            <a:fld id="{8A7A6979-0714-4377-B894-6BE4C2D6E202}" type="slidenum">
              <a:rPr lang="en-US" smtClean="0"/>
              <a:pPr/>
              <a:t>26</a:t>
            </a:fld>
            <a:endParaRPr lang="en-US"/>
          </a:p>
        </p:txBody>
      </p:sp>
      <p:sp>
        <p:nvSpPr>
          <p:cNvPr id="9" name="TextBox 8">
            <a:extLst>
              <a:ext uri="{FF2B5EF4-FFF2-40B4-BE49-F238E27FC236}">
                <a16:creationId xmlns:a16="http://schemas.microsoft.com/office/drawing/2014/main" id="{9E8A07B7-926B-E981-9D9A-C50ACC64EE3F}"/>
              </a:ext>
            </a:extLst>
          </p:cNvPr>
          <p:cNvSpPr txBox="1"/>
          <p:nvPr/>
        </p:nvSpPr>
        <p:spPr>
          <a:xfrm>
            <a:off x="2284894" y="6075219"/>
            <a:ext cx="5218095" cy="253916"/>
          </a:xfrm>
          <a:prstGeom prst="rect">
            <a:avLst/>
          </a:prstGeom>
          <a:noFill/>
        </p:spPr>
        <p:txBody>
          <a:bodyPr wrap="none" rtlCol="0">
            <a:spAutoFit/>
          </a:bodyPr>
          <a:lstStyle/>
          <a:p>
            <a:r>
              <a:rPr lang="en-US" sz="1050"/>
              <a:t>Source: </a:t>
            </a:r>
            <a:r>
              <a:rPr lang="en-US" sz="1050">
                <a:hlinkClick r:id="rId3"/>
              </a:rPr>
              <a:t>Oracle Database R21 In-Memory Deploying IM Column Stores in Oracle RAC</a:t>
            </a:r>
            <a:endParaRPr lang="en-US" sz="1050"/>
          </a:p>
        </p:txBody>
      </p:sp>
      <p:sp>
        <p:nvSpPr>
          <p:cNvPr id="8" name="TextBox 7">
            <a:extLst>
              <a:ext uri="{FF2B5EF4-FFF2-40B4-BE49-F238E27FC236}">
                <a16:creationId xmlns:a16="http://schemas.microsoft.com/office/drawing/2014/main" id="{34BAEFF4-2612-C234-8427-A10AE7380EB4}"/>
              </a:ext>
            </a:extLst>
          </p:cNvPr>
          <p:cNvSpPr txBox="1"/>
          <p:nvPr/>
        </p:nvSpPr>
        <p:spPr>
          <a:xfrm>
            <a:off x="739407" y="1303506"/>
            <a:ext cx="7641499" cy="3693319"/>
          </a:xfrm>
          <a:prstGeom prst="rect">
            <a:avLst/>
          </a:prstGeom>
          <a:noFill/>
        </p:spPr>
        <p:txBody>
          <a:bodyPr wrap="square" rtlCol="0">
            <a:spAutoFit/>
          </a:bodyPr>
          <a:lstStyle/>
          <a:p>
            <a:pPr marL="285750" indent="-285750">
              <a:buFont typeface="Arial" panose="020B0604020202020204" pitchFamily="34" charset="0"/>
              <a:buChar char="•"/>
            </a:pPr>
            <a:r>
              <a:rPr lang="en-US"/>
              <a:t>If an Oracle RAC instance fails, then the IMCUs on the failed instance are unavailable.</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Consequently, a query that needs data stored in the inaccessible IMCUs must read it from somewhere else: the database buffer cache, flash storage, disk, or mirrored IMCUs in other IM column stores.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Duplication helps to provide fault tolerance because if one node fails, then the mirrored columnar data is accessible from a different node.</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Worst case, queries issued against missing data do not fail. Instead, queries access the data either from the database buffer cache or permanent storage, which may just negatively affect performance.</a:t>
            </a:r>
          </a:p>
        </p:txBody>
      </p:sp>
    </p:spTree>
    <p:extLst>
      <p:ext uri="{BB962C8B-B14F-4D97-AF65-F5344CB8AC3E}">
        <p14:creationId xmlns:p14="http://schemas.microsoft.com/office/powerpoint/2010/main" val="733718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5FE40C7-BC0B-F34A-A2BE-61620CFD36AF}"/>
              </a:ext>
            </a:extLst>
          </p:cNvPr>
          <p:cNvSpPr>
            <a:spLocks noGrp="1"/>
          </p:cNvSpPr>
          <p:nvPr>
            <p:ph type="ctrTitle"/>
          </p:nvPr>
        </p:nvSpPr>
        <p:spPr>
          <a:xfrm>
            <a:off x="2170159" y="2064063"/>
            <a:ext cx="4814498" cy="570284"/>
          </a:xfrm>
        </p:spPr>
        <p:txBody>
          <a:bodyPr/>
          <a:lstStyle/>
          <a:p>
            <a:r>
              <a:rPr lang="en-US" sz="4050" b="1" spc="0">
                <a:latin typeface="United Sans Rg Md" pitchFamily="50" charset="0"/>
              </a:rPr>
              <a:t>SAP HANA</a:t>
            </a:r>
          </a:p>
        </p:txBody>
      </p:sp>
      <p:sp>
        <p:nvSpPr>
          <p:cNvPr id="3" name="Subtitle">
            <a:extLst>
              <a:ext uri="{FF2B5EF4-FFF2-40B4-BE49-F238E27FC236}">
                <a16:creationId xmlns:a16="http://schemas.microsoft.com/office/drawing/2014/main" id="{1AD992F9-30A9-E64B-A6C3-8EE29DCD6203}"/>
              </a:ext>
            </a:extLst>
          </p:cNvPr>
          <p:cNvSpPr>
            <a:spLocks noGrp="1"/>
          </p:cNvSpPr>
          <p:nvPr>
            <p:ph type="subTitle" idx="1"/>
          </p:nvPr>
        </p:nvSpPr>
        <p:spPr>
          <a:xfrm>
            <a:off x="1986208" y="2703064"/>
            <a:ext cx="5171597" cy="415499"/>
          </a:xfrm>
        </p:spPr>
        <p:txBody>
          <a:bodyPr/>
          <a:lstStyle/>
          <a:p>
            <a:r>
              <a:rPr lang="en-US"/>
              <a:t>Disagg1</a:t>
            </a:r>
          </a:p>
        </p:txBody>
      </p:sp>
      <p:sp>
        <p:nvSpPr>
          <p:cNvPr id="4" name="Body Text">
            <a:extLst>
              <a:ext uri="{FF2B5EF4-FFF2-40B4-BE49-F238E27FC236}">
                <a16:creationId xmlns:a16="http://schemas.microsoft.com/office/drawing/2014/main" id="{D088CA72-1360-7448-905E-7ABEEE54361F}"/>
              </a:ext>
            </a:extLst>
          </p:cNvPr>
          <p:cNvSpPr>
            <a:spLocks noGrp="1"/>
          </p:cNvSpPr>
          <p:nvPr>
            <p:ph type="body" sz="quarter" idx="14"/>
          </p:nvPr>
        </p:nvSpPr>
        <p:spPr>
          <a:xfrm>
            <a:off x="1985588" y="3632888"/>
            <a:ext cx="4001894" cy="842058"/>
          </a:xfrm>
        </p:spPr>
        <p:txBody>
          <a:bodyPr vert="horz" lIns="0" tIns="0" rIns="0" bIns="0" rtlCol="0" anchor="t">
            <a:noAutofit/>
          </a:bodyPr>
          <a:lstStyle/>
          <a:p>
            <a:r>
              <a:rPr lang="en-US">
                <a:latin typeface="Acumin Pro Medium"/>
              </a:rPr>
              <a:t>Presented by </a:t>
            </a:r>
          </a:p>
          <a:p>
            <a:r>
              <a:rPr lang="en-US">
                <a:latin typeface="Acumin Pro Medium"/>
              </a:rPr>
              <a:t>Shubham Pandey</a:t>
            </a:r>
          </a:p>
        </p:txBody>
      </p:sp>
      <p:sp>
        <p:nvSpPr>
          <p:cNvPr id="5" name="Date">
            <a:extLst>
              <a:ext uri="{FF2B5EF4-FFF2-40B4-BE49-F238E27FC236}">
                <a16:creationId xmlns:a16="http://schemas.microsoft.com/office/drawing/2014/main" id="{7198EAE3-5918-294A-88AF-34D46E3CC0E0}"/>
              </a:ext>
            </a:extLst>
          </p:cNvPr>
          <p:cNvSpPr>
            <a:spLocks noGrp="1"/>
          </p:cNvSpPr>
          <p:nvPr>
            <p:ph type="dt" sz="half" idx="10"/>
          </p:nvPr>
        </p:nvSpPr>
        <p:spPr/>
        <p:txBody>
          <a:bodyPr/>
          <a:lstStyle/>
          <a:p>
            <a:fld id="{049DC8E1-D369-0F48-9062-BB068AFD07CE}" type="datetime1">
              <a:rPr lang="en-US" smtClean="0"/>
              <a:pPr/>
              <a:t>3/31/2023</a:t>
            </a:fld>
            <a:endParaRPr lang="en-US"/>
          </a:p>
        </p:txBody>
      </p:sp>
      <p:sp>
        <p:nvSpPr>
          <p:cNvPr id="6" name="Slide Number">
            <a:extLst>
              <a:ext uri="{FF2B5EF4-FFF2-40B4-BE49-F238E27FC236}">
                <a16:creationId xmlns:a16="http://schemas.microsoft.com/office/drawing/2014/main" id="{A84C6658-392F-6A4D-984C-531AB221C723}"/>
              </a:ext>
            </a:extLst>
          </p:cNvPr>
          <p:cNvSpPr>
            <a:spLocks noGrp="1"/>
          </p:cNvSpPr>
          <p:nvPr>
            <p:ph type="sldNum" sz="quarter" idx="12"/>
          </p:nvPr>
        </p:nvSpPr>
        <p:spPr/>
        <p:txBody>
          <a:bodyPr/>
          <a:lstStyle/>
          <a:p>
            <a:fld id="{8A7A6979-0714-4377-B894-6BE4C2D6E202}" type="slidenum">
              <a:rPr lang="en-US" smtClean="0"/>
              <a:pPr/>
              <a:t>27</a:t>
            </a:fld>
            <a:endParaRPr lang="en-US"/>
          </a:p>
        </p:txBody>
      </p:sp>
    </p:spTree>
    <p:extLst>
      <p:ext uri="{BB962C8B-B14F-4D97-AF65-F5344CB8AC3E}">
        <p14:creationId xmlns:p14="http://schemas.microsoft.com/office/powerpoint/2010/main" val="40997407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794111B1-BC2D-D8C6-6CEE-1D1A825570CB}"/>
              </a:ext>
            </a:extLst>
          </p:cNvPr>
          <p:cNvSpPr/>
          <p:nvPr/>
        </p:nvSpPr>
        <p:spPr>
          <a:xfrm>
            <a:off x="5272112" y="2461509"/>
            <a:ext cx="3318345" cy="206883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72" name="Rectangle 71">
            <a:extLst>
              <a:ext uri="{FF2B5EF4-FFF2-40B4-BE49-F238E27FC236}">
                <a16:creationId xmlns:a16="http://schemas.microsoft.com/office/drawing/2014/main" id="{5649FBB9-B2E3-971B-F71B-53C676FEC005}"/>
              </a:ext>
            </a:extLst>
          </p:cNvPr>
          <p:cNvSpPr/>
          <p:nvPr/>
        </p:nvSpPr>
        <p:spPr>
          <a:xfrm>
            <a:off x="5062562" y="2728466"/>
            <a:ext cx="3318345" cy="206883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393646" y="370647"/>
            <a:ext cx="6925732" cy="512448"/>
          </a:xfrm>
        </p:spPr>
        <p:txBody>
          <a:bodyPr/>
          <a:lstStyle/>
          <a:p>
            <a:r>
              <a:rPr lang="en-US"/>
              <a:t>SAP HANA</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28</a:t>
            </a:fld>
            <a:endParaRPr lang="en-US"/>
          </a:p>
        </p:txBody>
      </p:sp>
      <p:sp>
        <p:nvSpPr>
          <p:cNvPr id="14" name="TextBox 13">
            <a:extLst>
              <a:ext uri="{FF2B5EF4-FFF2-40B4-BE49-F238E27FC236}">
                <a16:creationId xmlns:a16="http://schemas.microsoft.com/office/drawing/2014/main" id="{7C11B528-8613-8F55-90F4-C1216DDBA89B}"/>
              </a:ext>
            </a:extLst>
          </p:cNvPr>
          <p:cNvSpPr txBox="1"/>
          <p:nvPr/>
        </p:nvSpPr>
        <p:spPr>
          <a:xfrm>
            <a:off x="2283823" y="5977892"/>
            <a:ext cx="4576354" cy="430887"/>
          </a:xfrm>
          <a:prstGeom prst="rect">
            <a:avLst/>
          </a:prstGeom>
          <a:noFill/>
        </p:spPr>
        <p:txBody>
          <a:bodyPr wrap="square">
            <a:spAutoFit/>
          </a:bodyPr>
          <a:lstStyle/>
          <a:p>
            <a:r>
              <a:rPr lang="en-IN" sz="1100"/>
              <a:t>Source: </a:t>
            </a:r>
            <a:r>
              <a:rPr lang="en-IN" sz="1100">
                <a:hlinkClick r:id="rId3"/>
              </a:rPr>
              <a:t>http://www.vldb.org/pvldb/vol10/p1598-han.pdf</a:t>
            </a:r>
            <a:endParaRPr lang="en-IN" sz="1100"/>
          </a:p>
          <a:p>
            <a:endParaRPr lang="en-IN" sz="1100"/>
          </a:p>
        </p:txBody>
      </p:sp>
      <p:sp>
        <p:nvSpPr>
          <p:cNvPr id="8" name="Rectangle 7">
            <a:extLst>
              <a:ext uri="{FF2B5EF4-FFF2-40B4-BE49-F238E27FC236}">
                <a16:creationId xmlns:a16="http://schemas.microsoft.com/office/drawing/2014/main" id="{CF761695-D707-1E67-F996-AED94E87A67B}"/>
              </a:ext>
            </a:extLst>
          </p:cNvPr>
          <p:cNvSpPr/>
          <p:nvPr/>
        </p:nvSpPr>
        <p:spPr>
          <a:xfrm>
            <a:off x="393646" y="1463040"/>
            <a:ext cx="2091690" cy="5124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Application</a:t>
            </a:r>
          </a:p>
        </p:txBody>
      </p:sp>
      <p:sp>
        <p:nvSpPr>
          <p:cNvPr id="15" name="Rectangle 14">
            <a:extLst>
              <a:ext uri="{FF2B5EF4-FFF2-40B4-BE49-F238E27FC236}">
                <a16:creationId xmlns:a16="http://schemas.microsoft.com/office/drawing/2014/main" id="{6079451F-67D0-2C2D-3CD6-9CDAB8F3AE53}"/>
              </a:ext>
            </a:extLst>
          </p:cNvPr>
          <p:cNvSpPr/>
          <p:nvPr/>
        </p:nvSpPr>
        <p:spPr>
          <a:xfrm>
            <a:off x="394334" y="2948940"/>
            <a:ext cx="3318345" cy="206883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16" name="Rectangle 15">
            <a:extLst>
              <a:ext uri="{FF2B5EF4-FFF2-40B4-BE49-F238E27FC236}">
                <a16:creationId xmlns:a16="http://schemas.microsoft.com/office/drawing/2014/main" id="{B119C320-83E9-3E1B-7B34-C11B5A4AD543}"/>
              </a:ext>
            </a:extLst>
          </p:cNvPr>
          <p:cNvSpPr/>
          <p:nvPr/>
        </p:nvSpPr>
        <p:spPr>
          <a:xfrm>
            <a:off x="514350" y="3097530"/>
            <a:ext cx="1440180" cy="6286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200"/>
              <a:t>SQL Processor</a:t>
            </a:r>
          </a:p>
        </p:txBody>
      </p:sp>
      <p:sp>
        <p:nvSpPr>
          <p:cNvPr id="17" name="Rectangle 16">
            <a:extLst>
              <a:ext uri="{FF2B5EF4-FFF2-40B4-BE49-F238E27FC236}">
                <a16:creationId xmlns:a16="http://schemas.microsoft.com/office/drawing/2014/main" id="{F85662EE-673A-6865-DBD8-2134BC45AF3A}"/>
              </a:ext>
            </a:extLst>
          </p:cNvPr>
          <p:cNvSpPr/>
          <p:nvPr/>
        </p:nvSpPr>
        <p:spPr>
          <a:xfrm>
            <a:off x="514350" y="4070982"/>
            <a:ext cx="1440180" cy="6286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200"/>
              <a:t>In-Memory DB</a:t>
            </a:r>
          </a:p>
        </p:txBody>
      </p:sp>
      <p:sp>
        <p:nvSpPr>
          <p:cNvPr id="18" name="Cylinder 17">
            <a:extLst>
              <a:ext uri="{FF2B5EF4-FFF2-40B4-BE49-F238E27FC236}">
                <a16:creationId xmlns:a16="http://schemas.microsoft.com/office/drawing/2014/main" id="{08610D06-6BCC-7C46-F394-859E0B144033}"/>
              </a:ext>
            </a:extLst>
          </p:cNvPr>
          <p:cNvSpPr/>
          <p:nvPr/>
        </p:nvSpPr>
        <p:spPr>
          <a:xfrm>
            <a:off x="845820" y="5362572"/>
            <a:ext cx="777240" cy="52006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a:t>Recovery logs</a:t>
            </a:r>
          </a:p>
        </p:txBody>
      </p:sp>
      <p:cxnSp>
        <p:nvCxnSpPr>
          <p:cNvPr id="20" name="Straight Arrow Connector 19">
            <a:extLst>
              <a:ext uri="{FF2B5EF4-FFF2-40B4-BE49-F238E27FC236}">
                <a16:creationId xmlns:a16="http://schemas.microsoft.com/office/drawing/2014/main" id="{3AB2AFC1-0CBF-F4DB-D835-D1AE4440FE12}"/>
              </a:ext>
            </a:extLst>
          </p:cNvPr>
          <p:cNvCxnSpPr>
            <a:stCxn id="16" idx="2"/>
          </p:cNvCxnSpPr>
          <p:nvPr/>
        </p:nvCxnSpPr>
        <p:spPr>
          <a:xfrm>
            <a:off x="1234440" y="3726180"/>
            <a:ext cx="0" cy="3448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F801E3D-F26D-2546-D06D-AFC858C0567D}"/>
              </a:ext>
            </a:extLst>
          </p:cNvPr>
          <p:cNvCxnSpPr>
            <a:stCxn id="17" idx="2"/>
            <a:endCxn id="18" idx="1"/>
          </p:cNvCxnSpPr>
          <p:nvPr/>
        </p:nvCxnSpPr>
        <p:spPr>
          <a:xfrm>
            <a:off x="1234440" y="4699632"/>
            <a:ext cx="0" cy="662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Subtitle 3">
            <a:extLst>
              <a:ext uri="{FF2B5EF4-FFF2-40B4-BE49-F238E27FC236}">
                <a16:creationId xmlns:a16="http://schemas.microsoft.com/office/drawing/2014/main" id="{73298FF1-7DB9-BCE5-00B8-4ADB2DD7B0DE}"/>
              </a:ext>
            </a:extLst>
          </p:cNvPr>
          <p:cNvSpPr txBox="1">
            <a:spLocks/>
          </p:cNvSpPr>
          <p:nvPr/>
        </p:nvSpPr>
        <p:spPr>
          <a:xfrm>
            <a:off x="971550" y="2415660"/>
            <a:ext cx="525780" cy="184666"/>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1200" b="0"/>
              <a:t>Writes</a:t>
            </a:r>
          </a:p>
        </p:txBody>
      </p:sp>
      <p:sp>
        <p:nvSpPr>
          <p:cNvPr id="35" name="Subtitle 3">
            <a:extLst>
              <a:ext uri="{FF2B5EF4-FFF2-40B4-BE49-F238E27FC236}">
                <a16:creationId xmlns:a16="http://schemas.microsoft.com/office/drawing/2014/main" id="{E1D750E6-6D29-636A-6E4E-67AAE601547D}"/>
              </a:ext>
            </a:extLst>
          </p:cNvPr>
          <p:cNvSpPr txBox="1">
            <a:spLocks/>
          </p:cNvSpPr>
          <p:nvPr/>
        </p:nvSpPr>
        <p:spPr>
          <a:xfrm>
            <a:off x="3866899" y="2301554"/>
            <a:ext cx="525780" cy="184666"/>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1200" b="0"/>
              <a:t>Reads</a:t>
            </a:r>
          </a:p>
        </p:txBody>
      </p:sp>
      <p:sp>
        <p:nvSpPr>
          <p:cNvPr id="36" name="Subtitle 3">
            <a:extLst>
              <a:ext uri="{FF2B5EF4-FFF2-40B4-BE49-F238E27FC236}">
                <a16:creationId xmlns:a16="http://schemas.microsoft.com/office/drawing/2014/main" id="{3504CAAD-2154-D6F4-E59F-B118D7B83906}"/>
              </a:ext>
            </a:extLst>
          </p:cNvPr>
          <p:cNvSpPr txBox="1">
            <a:spLocks/>
          </p:cNvSpPr>
          <p:nvPr/>
        </p:nvSpPr>
        <p:spPr>
          <a:xfrm>
            <a:off x="1494128" y="2405301"/>
            <a:ext cx="525780" cy="184666"/>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1200" b="0"/>
              <a:t>Reads</a:t>
            </a:r>
          </a:p>
        </p:txBody>
      </p:sp>
      <p:sp>
        <p:nvSpPr>
          <p:cNvPr id="37" name="Subtitle 3">
            <a:extLst>
              <a:ext uri="{FF2B5EF4-FFF2-40B4-BE49-F238E27FC236}">
                <a16:creationId xmlns:a16="http://schemas.microsoft.com/office/drawing/2014/main" id="{66C46B53-F754-6435-4C1F-CC7B044FC0F5}"/>
              </a:ext>
            </a:extLst>
          </p:cNvPr>
          <p:cNvSpPr txBox="1">
            <a:spLocks/>
          </p:cNvSpPr>
          <p:nvPr/>
        </p:nvSpPr>
        <p:spPr>
          <a:xfrm>
            <a:off x="2918298" y="5051671"/>
            <a:ext cx="1110088" cy="276999"/>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1800">
                <a:latin typeface="Acumin Pro SemiCondensed"/>
              </a:rPr>
              <a:t>Primary</a:t>
            </a:r>
            <a:endParaRPr lang="en-US" sz="1800"/>
          </a:p>
        </p:txBody>
      </p:sp>
      <p:cxnSp>
        <p:nvCxnSpPr>
          <p:cNvPr id="40" name="Straight Connector 39">
            <a:extLst>
              <a:ext uri="{FF2B5EF4-FFF2-40B4-BE49-F238E27FC236}">
                <a16:creationId xmlns:a16="http://schemas.microsoft.com/office/drawing/2014/main" id="{B83978D0-B408-4DAA-4B6A-D51BED7966CA}"/>
              </a:ext>
            </a:extLst>
          </p:cNvPr>
          <p:cNvCxnSpPr>
            <a:cxnSpLocks/>
          </p:cNvCxnSpPr>
          <p:nvPr/>
        </p:nvCxnSpPr>
        <p:spPr>
          <a:xfrm>
            <a:off x="2283134" y="1990722"/>
            <a:ext cx="689" cy="512448"/>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44FF46A-1512-5297-02C4-DCE2971EB648}"/>
              </a:ext>
            </a:extLst>
          </p:cNvPr>
          <p:cNvCxnSpPr>
            <a:cxnSpLocks/>
          </p:cNvCxnSpPr>
          <p:nvPr/>
        </p:nvCxnSpPr>
        <p:spPr>
          <a:xfrm>
            <a:off x="2283823" y="2503170"/>
            <a:ext cx="4219763" cy="0"/>
          </a:xfrm>
          <a:prstGeom prst="line">
            <a:avLst/>
          </a:prstGeom>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1774E817-5D01-3A31-28BE-000215725E2D}"/>
              </a:ext>
            </a:extLst>
          </p:cNvPr>
          <p:cNvSpPr/>
          <p:nvPr/>
        </p:nvSpPr>
        <p:spPr>
          <a:xfrm>
            <a:off x="4844414" y="2948940"/>
            <a:ext cx="3318345" cy="206883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46" name="Subtitle 3">
            <a:extLst>
              <a:ext uri="{FF2B5EF4-FFF2-40B4-BE49-F238E27FC236}">
                <a16:creationId xmlns:a16="http://schemas.microsoft.com/office/drawing/2014/main" id="{D198CB5B-72AE-FD0D-A9DB-19FCAEA29216}"/>
              </a:ext>
            </a:extLst>
          </p:cNvPr>
          <p:cNvSpPr txBox="1">
            <a:spLocks/>
          </p:cNvSpPr>
          <p:nvPr/>
        </p:nvSpPr>
        <p:spPr>
          <a:xfrm>
            <a:off x="7117822" y="5063476"/>
            <a:ext cx="1110088" cy="276999"/>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1800"/>
              <a:t>Secondary</a:t>
            </a:r>
          </a:p>
        </p:txBody>
      </p:sp>
      <p:cxnSp>
        <p:nvCxnSpPr>
          <p:cNvPr id="49" name="Straight Arrow Connector 48">
            <a:extLst>
              <a:ext uri="{FF2B5EF4-FFF2-40B4-BE49-F238E27FC236}">
                <a16:creationId xmlns:a16="http://schemas.microsoft.com/office/drawing/2014/main" id="{205313D1-6E36-722F-9C05-727CCFC2E617}"/>
              </a:ext>
            </a:extLst>
          </p:cNvPr>
          <p:cNvCxnSpPr>
            <a:cxnSpLocks/>
          </p:cNvCxnSpPr>
          <p:nvPr/>
        </p:nvCxnSpPr>
        <p:spPr>
          <a:xfrm>
            <a:off x="6503586" y="2507993"/>
            <a:ext cx="9565" cy="626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AF77323B-E1C5-E3E4-1BCF-A06B541A5878}"/>
              </a:ext>
            </a:extLst>
          </p:cNvPr>
          <p:cNvSpPr/>
          <p:nvPr/>
        </p:nvSpPr>
        <p:spPr>
          <a:xfrm>
            <a:off x="6513151" y="3134866"/>
            <a:ext cx="1440180" cy="6286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200"/>
              <a:t>SQL Processor</a:t>
            </a:r>
          </a:p>
        </p:txBody>
      </p:sp>
      <p:sp>
        <p:nvSpPr>
          <p:cNvPr id="51" name="Rectangle 50">
            <a:extLst>
              <a:ext uri="{FF2B5EF4-FFF2-40B4-BE49-F238E27FC236}">
                <a16:creationId xmlns:a16="http://schemas.microsoft.com/office/drawing/2014/main" id="{E5C6EDFC-55CC-1E4F-A247-16839F9FA890}"/>
              </a:ext>
            </a:extLst>
          </p:cNvPr>
          <p:cNvSpPr/>
          <p:nvPr/>
        </p:nvSpPr>
        <p:spPr>
          <a:xfrm>
            <a:off x="6513151" y="4088127"/>
            <a:ext cx="1440180" cy="6286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200"/>
              <a:t>In-Memory DB</a:t>
            </a:r>
          </a:p>
        </p:txBody>
      </p:sp>
      <p:sp>
        <p:nvSpPr>
          <p:cNvPr id="52" name="Rectangle 51">
            <a:extLst>
              <a:ext uri="{FF2B5EF4-FFF2-40B4-BE49-F238E27FC236}">
                <a16:creationId xmlns:a16="http://schemas.microsoft.com/office/drawing/2014/main" id="{085D82E5-3DAB-6F3D-6A63-3B8C1ECA4AC3}"/>
              </a:ext>
            </a:extLst>
          </p:cNvPr>
          <p:cNvSpPr/>
          <p:nvPr/>
        </p:nvSpPr>
        <p:spPr>
          <a:xfrm>
            <a:off x="2175427" y="3564255"/>
            <a:ext cx="1440180" cy="6286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200"/>
              <a:t>Replication Log Generator</a:t>
            </a:r>
          </a:p>
        </p:txBody>
      </p:sp>
      <p:cxnSp>
        <p:nvCxnSpPr>
          <p:cNvPr id="57" name="Connector: Elbow 56">
            <a:extLst>
              <a:ext uri="{FF2B5EF4-FFF2-40B4-BE49-F238E27FC236}">
                <a16:creationId xmlns:a16="http://schemas.microsoft.com/office/drawing/2014/main" id="{779F45B8-ACE1-9E23-B2B1-7589654F362F}"/>
              </a:ext>
            </a:extLst>
          </p:cNvPr>
          <p:cNvCxnSpPr>
            <a:endCxn id="52" idx="0"/>
          </p:cNvCxnSpPr>
          <p:nvPr/>
        </p:nvCxnSpPr>
        <p:spPr>
          <a:xfrm>
            <a:off x="1954530" y="3411855"/>
            <a:ext cx="940987" cy="1524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FB8C93DC-ACE5-1987-983C-32A92E4E578A}"/>
              </a:ext>
            </a:extLst>
          </p:cNvPr>
          <p:cNvSpPr/>
          <p:nvPr/>
        </p:nvSpPr>
        <p:spPr>
          <a:xfrm>
            <a:off x="4932108" y="3564255"/>
            <a:ext cx="1440180" cy="6286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200"/>
              <a:t>Replication Log </a:t>
            </a:r>
            <a:r>
              <a:rPr lang="en-IN" sz="1200" err="1"/>
              <a:t>Replayer</a:t>
            </a:r>
            <a:endParaRPr lang="en-IN" sz="1200"/>
          </a:p>
        </p:txBody>
      </p:sp>
      <p:cxnSp>
        <p:nvCxnSpPr>
          <p:cNvPr id="62" name="Straight Arrow Connector 61">
            <a:extLst>
              <a:ext uri="{FF2B5EF4-FFF2-40B4-BE49-F238E27FC236}">
                <a16:creationId xmlns:a16="http://schemas.microsoft.com/office/drawing/2014/main" id="{11420E3C-8D0D-5F28-0891-BAC3FF62A29B}"/>
              </a:ext>
            </a:extLst>
          </p:cNvPr>
          <p:cNvCxnSpPr>
            <a:cxnSpLocks/>
            <a:stCxn id="52" idx="3"/>
            <a:endCxn id="58" idx="1"/>
          </p:cNvCxnSpPr>
          <p:nvPr/>
        </p:nvCxnSpPr>
        <p:spPr>
          <a:xfrm>
            <a:off x="3615607" y="3878580"/>
            <a:ext cx="13165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CF7FFD52-B92D-86DC-ADEE-E2267F494C1A}"/>
              </a:ext>
            </a:extLst>
          </p:cNvPr>
          <p:cNvCxnSpPr>
            <a:cxnSpLocks/>
            <a:stCxn id="58" idx="2"/>
            <a:endCxn id="51" idx="1"/>
          </p:cNvCxnSpPr>
          <p:nvPr/>
        </p:nvCxnSpPr>
        <p:spPr>
          <a:xfrm rot="16200000" flipH="1">
            <a:off x="5977901" y="3867201"/>
            <a:ext cx="209547" cy="86095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4DC70BA3-380B-B86A-6869-24C47D670ABC}"/>
              </a:ext>
            </a:extLst>
          </p:cNvPr>
          <p:cNvCxnSpPr>
            <a:cxnSpLocks/>
            <a:stCxn id="50" idx="2"/>
            <a:endCxn id="51" idx="0"/>
          </p:cNvCxnSpPr>
          <p:nvPr/>
        </p:nvCxnSpPr>
        <p:spPr>
          <a:xfrm>
            <a:off x="7233241" y="3763516"/>
            <a:ext cx="0" cy="324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6BBB816F-71E4-C8F2-0811-291F9C8AFC6E}"/>
              </a:ext>
            </a:extLst>
          </p:cNvPr>
          <p:cNvCxnSpPr>
            <a:cxnSpLocks/>
          </p:cNvCxnSpPr>
          <p:nvPr/>
        </p:nvCxnSpPr>
        <p:spPr>
          <a:xfrm>
            <a:off x="6702684" y="4720201"/>
            <a:ext cx="0" cy="50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Cylinder 74">
            <a:extLst>
              <a:ext uri="{FF2B5EF4-FFF2-40B4-BE49-F238E27FC236}">
                <a16:creationId xmlns:a16="http://schemas.microsoft.com/office/drawing/2014/main" id="{F1740D24-0096-E8A3-D9F9-E0BB5081DFDC}"/>
              </a:ext>
            </a:extLst>
          </p:cNvPr>
          <p:cNvSpPr/>
          <p:nvPr/>
        </p:nvSpPr>
        <p:spPr>
          <a:xfrm>
            <a:off x="6270303" y="5220766"/>
            <a:ext cx="777240" cy="52006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a:t>Recovery logs</a:t>
            </a:r>
          </a:p>
        </p:txBody>
      </p:sp>
      <p:sp>
        <p:nvSpPr>
          <p:cNvPr id="3" name="Subtitle 3">
            <a:extLst>
              <a:ext uri="{FF2B5EF4-FFF2-40B4-BE49-F238E27FC236}">
                <a16:creationId xmlns:a16="http://schemas.microsoft.com/office/drawing/2014/main" id="{1ACD1055-3F27-6A9F-6CAD-A9D84365B428}"/>
              </a:ext>
            </a:extLst>
          </p:cNvPr>
          <p:cNvSpPr txBox="1">
            <a:spLocks/>
          </p:cNvSpPr>
          <p:nvPr/>
        </p:nvSpPr>
        <p:spPr>
          <a:xfrm>
            <a:off x="393646" y="951786"/>
            <a:ext cx="3168263" cy="369332"/>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2400"/>
              <a:t>Architecture</a:t>
            </a:r>
          </a:p>
        </p:txBody>
      </p:sp>
      <p:cxnSp>
        <p:nvCxnSpPr>
          <p:cNvPr id="13" name="Straight Arrow Connector 12">
            <a:extLst>
              <a:ext uri="{FF2B5EF4-FFF2-40B4-BE49-F238E27FC236}">
                <a16:creationId xmlns:a16="http://schemas.microsoft.com/office/drawing/2014/main" id="{2557752C-7456-37D7-52F8-076B736D900C}"/>
              </a:ext>
            </a:extLst>
          </p:cNvPr>
          <p:cNvCxnSpPr>
            <a:cxnSpLocks/>
            <a:stCxn id="8" idx="2"/>
          </p:cNvCxnSpPr>
          <p:nvPr/>
        </p:nvCxnSpPr>
        <p:spPr>
          <a:xfrm>
            <a:off x="1439491" y="1975488"/>
            <a:ext cx="689" cy="1122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Subtitle 3">
            <a:extLst>
              <a:ext uri="{FF2B5EF4-FFF2-40B4-BE49-F238E27FC236}">
                <a16:creationId xmlns:a16="http://schemas.microsoft.com/office/drawing/2014/main" id="{CA8ECA7D-8BA7-6141-33C9-4F679C287764}"/>
              </a:ext>
            </a:extLst>
          </p:cNvPr>
          <p:cNvSpPr txBox="1">
            <a:spLocks/>
          </p:cNvSpPr>
          <p:nvPr/>
        </p:nvSpPr>
        <p:spPr>
          <a:xfrm>
            <a:off x="4085402" y="3617867"/>
            <a:ext cx="1110088" cy="276999"/>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1800">
                <a:latin typeface="Acumin Pro SemiCondensed"/>
              </a:rPr>
              <a:t>ATR</a:t>
            </a:r>
            <a:endParaRPr lang="en-US" sz="1800"/>
          </a:p>
        </p:txBody>
      </p:sp>
    </p:spTree>
    <p:extLst>
      <p:ext uri="{BB962C8B-B14F-4D97-AF65-F5344CB8AC3E}">
        <p14:creationId xmlns:p14="http://schemas.microsoft.com/office/powerpoint/2010/main" val="386547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fade">
                                      <p:cBhvr>
                                        <p:cTn id="20" dur="500"/>
                                        <p:tgtEl>
                                          <p:spTgt spid="3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500"/>
                                        <p:tgtEl>
                                          <p:spTgt spid="36"/>
                                        </p:tgtEl>
                                      </p:cBhvr>
                                    </p:animEffect>
                                  </p:childTnLst>
                                </p:cTn>
                              </p:par>
                              <p:par>
                                <p:cTn id="47" presetID="10" presetClass="entr" presetSubtype="0" fill="hold" nodeType="with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500"/>
                                        <p:tgtEl>
                                          <p:spTgt spid="40"/>
                                        </p:tgtEl>
                                      </p:cBhvr>
                                    </p:animEffect>
                                  </p:childTnLst>
                                </p:cTn>
                              </p:par>
                              <p:par>
                                <p:cTn id="50" presetID="10" presetClass="entr" presetSubtype="0" fill="hold"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fade">
                                      <p:cBhvr>
                                        <p:cTn id="58" dur="500"/>
                                        <p:tgtEl>
                                          <p:spTgt spid="4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500"/>
                                        <p:tgtEl>
                                          <p:spTgt spid="46"/>
                                        </p:tgtEl>
                                      </p:cBhvr>
                                    </p:animEffect>
                                  </p:childTnLst>
                                </p:cTn>
                              </p:par>
                              <p:par>
                                <p:cTn id="62" presetID="10" presetClass="entr" presetSubtype="0" fill="hold" nodeType="with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fade">
                                      <p:cBhvr>
                                        <p:cTn id="64" dur="500"/>
                                        <p:tgtEl>
                                          <p:spTgt spid="49"/>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0"/>
                                        </p:tgtEl>
                                        <p:attrNameLst>
                                          <p:attrName>style.visibility</p:attrName>
                                        </p:attrNameLst>
                                      </p:cBhvr>
                                      <p:to>
                                        <p:strVal val="visible"/>
                                      </p:to>
                                    </p:set>
                                    <p:animEffect transition="in" filter="fade">
                                      <p:cBhvr>
                                        <p:cTn id="69" dur="500"/>
                                        <p:tgtEl>
                                          <p:spTgt spid="50"/>
                                        </p:tgtEl>
                                      </p:cBhvr>
                                    </p:animEffect>
                                  </p:childTnLst>
                                </p:cTn>
                              </p:par>
                              <p:par>
                                <p:cTn id="70" presetID="10" presetClass="entr" presetSubtype="0" fill="hold" nodeType="withEffect">
                                  <p:stCondLst>
                                    <p:cond delay="0"/>
                                  </p:stCondLst>
                                  <p:childTnLst>
                                    <p:set>
                                      <p:cBhvr>
                                        <p:cTn id="71" dur="1" fill="hold">
                                          <p:stCondLst>
                                            <p:cond delay="0"/>
                                          </p:stCondLst>
                                        </p:cTn>
                                        <p:tgtEl>
                                          <p:spTgt spid="69"/>
                                        </p:tgtEl>
                                        <p:attrNameLst>
                                          <p:attrName>style.visibility</p:attrName>
                                        </p:attrNameLst>
                                      </p:cBhvr>
                                      <p:to>
                                        <p:strVal val="visible"/>
                                      </p:to>
                                    </p:set>
                                    <p:animEffect transition="in" filter="fade">
                                      <p:cBhvr>
                                        <p:cTn id="72" dur="500"/>
                                        <p:tgtEl>
                                          <p:spTgt spid="69"/>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1"/>
                                        </p:tgtEl>
                                        <p:attrNameLst>
                                          <p:attrName>style.visibility</p:attrName>
                                        </p:attrNameLst>
                                      </p:cBhvr>
                                      <p:to>
                                        <p:strVal val="visible"/>
                                      </p:to>
                                    </p:set>
                                    <p:animEffect transition="in" filter="fade">
                                      <p:cBhvr>
                                        <p:cTn id="75" dur="500"/>
                                        <p:tgtEl>
                                          <p:spTgt spid="51"/>
                                        </p:tgtEl>
                                      </p:cBhvr>
                                    </p:animEffect>
                                  </p:childTnLst>
                                </p:cTn>
                              </p:par>
                              <p:par>
                                <p:cTn id="76" presetID="10" presetClass="entr" presetSubtype="0" fill="hold" nodeType="withEffect">
                                  <p:stCondLst>
                                    <p:cond delay="0"/>
                                  </p:stCondLst>
                                  <p:childTnLst>
                                    <p:set>
                                      <p:cBhvr>
                                        <p:cTn id="77" dur="1" fill="hold">
                                          <p:stCondLst>
                                            <p:cond delay="0"/>
                                          </p:stCondLst>
                                        </p:cTn>
                                        <p:tgtEl>
                                          <p:spTgt spid="74"/>
                                        </p:tgtEl>
                                        <p:attrNameLst>
                                          <p:attrName>style.visibility</p:attrName>
                                        </p:attrNameLst>
                                      </p:cBhvr>
                                      <p:to>
                                        <p:strVal val="visible"/>
                                      </p:to>
                                    </p:set>
                                    <p:animEffect transition="in" filter="fade">
                                      <p:cBhvr>
                                        <p:cTn id="78" dur="500"/>
                                        <p:tgtEl>
                                          <p:spTgt spid="7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75"/>
                                        </p:tgtEl>
                                        <p:attrNameLst>
                                          <p:attrName>style.visibility</p:attrName>
                                        </p:attrNameLst>
                                      </p:cBhvr>
                                      <p:to>
                                        <p:strVal val="visible"/>
                                      </p:to>
                                    </p:set>
                                    <p:animEffect transition="in" filter="fade">
                                      <p:cBhvr>
                                        <p:cTn id="81" dur="500"/>
                                        <p:tgtEl>
                                          <p:spTgt spid="75"/>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57"/>
                                        </p:tgtEl>
                                        <p:attrNameLst>
                                          <p:attrName>style.visibility</p:attrName>
                                        </p:attrNameLst>
                                      </p:cBhvr>
                                      <p:to>
                                        <p:strVal val="visible"/>
                                      </p:to>
                                    </p:set>
                                    <p:animEffect transition="in" filter="fade">
                                      <p:cBhvr>
                                        <p:cTn id="86" dur="500"/>
                                        <p:tgtEl>
                                          <p:spTgt spid="57"/>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52"/>
                                        </p:tgtEl>
                                        <p:attrNameLst>
                                          <p:attrName>style.visibility</p:attrName>
                                        </p:attrNameLst>
                                      </p:cBhvr>
                                      <p:to>
                                        <p:strVal val="visible"/>
                                      </p:to>
                                    </p:set>
                                    <p:animEffect transition="in" filter="fade">
                                      <p:cBhvr>
                                        <p:cTn id="89" dur="500"/>
                                        <p:tgtEl>
                                          <p:spTgt spid="52"/>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62"/>
                                        </p:tgtEl>
                                        <p:attrNameLst>
                                          <p:attrName>style.visibility</p:attrName>
                                        </p:attrNameLst>
                                      </p:cBhvr>
                                      <p:to>
                                        <p:strVal val="visible"/>
                                      </p:to>
                                    </p:set>
                                    <p:animEffect transition="in" filter="fade">
                                      <p:cBhvr>
                                        <p:cTn id="94" dur="500"/>
                                        <p:tgtEl>
                                          <p:spTgt spid="62"/>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58"/>
                                        </p:tgtEl>
                                        <p:attrNameLst>
                                          <p:attrName>style.visibility</p:attrName>
                                        </p:attrNameLst>
                                      </p:cBhvr>
                                      <p:to>
                                        <p:strVal val="visible"/>
                                      </p:to>
                                    </p:set>
                                    <p:animEffect transition="in" filter="fade">
                                      <p:cBhvr>
                                        <p:cTn id="97" dur="500"/>
                                        <p:tgtEl>
                                          <p:spTgt spid="58"/>
                                        </p:tgtEl>
                                      </p:cBhvr>
                                    </p:animEffect>
                                  </p:childTnLst>
                                </p:cTn>
                              </p:par>
                              <p:par>
                                <p:cTn id="98" presetID="10" presetClass="entr" presetSubtype="0" fill="hold" nodeType="withEffect">
                                  <p:stCondLst>
                                    <p:cond delay="0"/>
                                  </p:stCondLst>
                                  <p:childTnLst>
                                    <p:set>
                                      <p:cBhvr>
                                        <p:cTn id="99" dur="1" fill="hold">
                                          <p:stCondLst>
                                            <p:cond delay="0"/>
                                          </p:stCondLst>
                                        </p:cTn>
                                        <p:tgtEl>
                                          <p:spTgt spid="66"/>
                                        </p:tgtEl>
                                        <p:attrNameLst>
                                          <p:attrName>style.visibility</p:attrName>
                                        </p:attrNameLst>
                                      </p:cBhvr>
                                      <p:to>
                                        <p:strVal val="visible"/>
                                      </p:to>
                                    </p:set>
                                    <p:animEffect transition="in" filter="fade">
                                      <p:cBhvr>
                                        <p:cTn id="100" dur="500"/>
                                        <p:tgtEl>
                                          <p:spTgt spid="66"/>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72"/>
                                        </p:tgtEl>
                                        <p:attrNameLst>
                                          <p:attrName>style.visibility</p:attrName>
                                        </p:attrNameLst>
                                      </p:cBhvr>
                                      <p:to>
                                        <p:strVal val="visible"/>
                                      </p:to>
                                    </p:set>
                                    <p:animEffect transition="in" filter="fade">
                                      <p:cBhvr>
                                        <p:cTn id="105" dur="500"/>
                                        <p:tgtEl>
                                          <p:spTgt spid="72"/>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73"/>
                                        </p:tgtEl>
                                        <p:attrNameLst>
                                          <p:attrName>style.visibility</p:attrName>
                                        </p:attrNameLst>
                                      </p:cBhvr>
                                      <p:to>
                                        <p:strVal val="visible"/>
                                      </p:to>
                                    </p:set>
                                    <p:animEffect transition="in" filter="fade">
                                      <p:cBhvr>
                                        <p:cTn id="108" dur="500"/>
                                        <p:tgtEl>
                                          <p:spTgt spid="73"/>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7"/>
                                        </p:tgtEl>
                                        <p:attrNameLst>
                                          <p:attrName>style.visibility</p:attrName>
                                        </p:attrNameLst>
                                      </p:cBhvr>
                                      <p:to>
                                        <p:strVal val="visible"/>
                                      </p:to>
                                    </p:set>
                                    <p:animEffect transition="in" filter="fade">
                                      <p:cBhvr>
                                        <p:cTn id="1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2" grpId="0" animBg="1"/>
      <p:bldP spid="8" grpId="0" animBg="1"/>
      <p:bldP spid="15" grpId="0" animBg="1"/>
      <p:bldP spid="16" grpId="0" animBg="1"/>
      <p:bldP spid="17" grpId="0" animBg="1"/>
      <p:bldP spid="18" grpId="0" animBg="1"/>
      <p:bldP spid="23" grpId="0"/>
      <p:bldP spid="35" grpId="0"/>
      <p:bldP spid="36" grpId="0"/>
      <p:bldP spid="37" grpId="0"/>
      <p:bldP spid="45" grpId="0" animBg="1"/>
      <p:bldP spid="46" grpId="0"/>
      <p:bldP spid="50" grpId="0" animBg="1"/>
      <p:bldP spid="51" grpId="0" animBg="1"/>
      <p:bldP spid="52" grpId="0" animBg="1"/>
      <p:bldP spid="58" grpId="0" animBg="1"/>
      <p:bldP spid="75" grpId="0" animBg="1"/>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393646" y="370647"/>
            <a:ext cx="6925732" cy="512448"/>
          </a:xfrm>
        </p:spPr>
        <p:txBody>
          <a:bodyPr/>
          <a:lstStyle/>
          <a:p>
            <a:r>
              <a:rPr lang="en-US"/>
              <a:t>SAP Hana</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29</a:t>
            </a:fld>
            <a:endParaRPr lang="en-US"/>
          </a:p>
        </p:txBody>
      </p:sp>
      <p:sp>
        <p:nvSpPr>
          <p:cNvPr id="14" name="TextBox 13">
            <a:extLst>
              <a:ext uri="{FF2B5EF4-FFF2-40B4-BE49-F238E27FC236}">
                <a16:creationId xmlns:a16="http://schemas.microsoft.com/office/drawing/2014/main" id="{7C11B528-8613-8F55-90F4-C1216DDBA89B}"/>
              </a:ext>
            </a:extLst>
          </p:cNvPr>
          <p:cNvSpPr txBox="1"/>
          <p:nvPr/>
        </p:nvSpPr>
        <p:spPr>
          <a:xfrm>
            <a:off x="2283823" y="5977892"/>
            <a:ext cx="4576354" cy="430887"/>
          </a:xfrm>
          <a:prstGeom prst="rect">
            <a:avLst/>
          </a:prstGeom>
          <a:noFill/>
        </p:spPr>
        <p:txBody>
          <a:bodyPr wrap="square">
            <a:spAutoFit/>
          </a:bodyPr>
          <a:lstStyle/>
          <a:p>
            <a:r>
              <a:rPr lang="en-IN" sz="1100"/>
              <a:t>Source: </a:t>
            </a:r>
            <a:r>
              <a:rPr lang="en-IN" sz="1100">
                <a:hlinkClick r:id="rId3"/>
              </a:rPr>
              <a:t>http://www.vldb.org/pvldb/vol10/p1598-han.pdf</a:t>
            </a:r>
            <a:endParaRPr lang="en-IN" sz="1100"/>
          </a:p>
          <a:p>
            <a:endParaRPr lang="en-IN" sz="1100"/>
          </a:p>
        </p:txBody>
      </p:sp>
      <p:sp>
        <p:nvSpPr>
          <p:cNvPr id="4" name="Subtitle 3">
            <a:extLst>
              <a:ext uri="{FF2B5EF4-FFF2-40B4-BE49-F238E27FC236}">
                <a16:creationId xmlns:a16="http://schemas.microsoft.com/office/drawing/2014/main" id="{D9E260A4-D036-1D77-F265-4708B8677806}"/>
              </a:ext>
            </a:extLst>
          </p:cNvPr>
          <p:cNvSpPr txBox="1">
            <a:spLocks/>
          </p:cNvSpPr>
          <p:nvPr/>
        </p:nvSpPr>
        <p:spPr>
          <a:xfrm>
            <a:off x="393646" y="1136452"/>
            <a:ext cx="3168263" cy="369332"/>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2400"/>
              <a:t>Design Decisions</a:t>
            </a:r>
          </a:p>
        </p:txBody>
      </p:sp>
      <p:sp>
        <p:nvSpPr>
          <p:cNvPr id="26" name="Subtitle 3">
            <a:extLst>
              <a:ext uri="{FF2B5EF4-FFF2-40B4-BE49-F238E27FC236}">
                <a16:creationId xmlns:a16="http://schemas.microsoft.com/office/drawing/2014/main" id="{B55675C4-F2FB-71FC-625D-0690B24E1204}"/>
              </a:ext>
            </a:extLst>
          </p:cNvPr>
          <p:cNvSpPr txBox="1">
            <a:spLocks/>
          </p:cNvSpPr>
          <p:nvPr/>
        </p:nvSpPr>
        <p:spPr>
          <a:xfrm>
            <a:off x="393646" y="1766502"/>
            <a:ext cx="5241344" cy="276999"/>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1800" b="0"/>
              <a:t>In-Database Replication</a:t>
            </a:r>
          </a:p>
        </p:txBody>
      </p:sp>
      <p:sp>
        <p:nvSpPr>
          <p:cNvPr id="32" name="Rectangle 31">
            <a:extLst>
              <a:ext uri="{FF2B5EF4-FFF2-40B4-BE49-F238E27FC236}">
                <a16:creationId xmlns:a16="http://schemas.microsoft.com/office/drawing/2014/main" id="{68C4D8D3-C9AF-4D71-62FE-B677FAEB21B9}"/>
              </a:ext>
            </a:extLst>
          </p:cNvPr>
          <p:cNvSpPr/>
          <p:nvPr/>
        </p:nvSpPr>
        <p:spPr>
          <a:xfrm>
            <a:off x="394334" y="2948940"/>
            <a:ext cx="3318345" cy="206883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33" name="Rectangle 32">
            <a:extLst>
              <a:ext uri="{FF2B5EF4-FFF2-40B4-BE49-F238E27FC236}">
                <a16:creationId xmlns:a16="http://schemas.microsoft.com/office/drawing/2014/main" id="{94232C66-7C63-2F91-9DBC-F683E1388605}"/>
              </a:ext>
            </a:extLst>
          </p:cNvPr>
          <p:cNvSpPr/>
          <p:nvPr/>
        </p:nvSpPr>
        <p:spPr>
          <a:xfrm>
            <a:off x="514350" y="3097530"/>
            <a:ext cx="1440180" cy="6286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200"/>
              <a:t>SQL Processor</a:t>
            </a:r>
          </a:p>
        </p:txBody>
      </p:sp>
      <p:sp>
        <p:nvSpPr>
          <p:cNvPr id="34" name="Rectangle 33">
            <a:extLst>
              <a:ext uri="{FF2B5EF4-FFF2-40B4-BE49-F238E27FC236}">
                <a16:creationId xmlns:a16="http://schemas.microsoft.com/office/drawing/2014/main" id="{4F92F922-1FA5-0AD3-B7FD-90B7B3568D48}"/>
              </a:ext>
            </a:extLst>
          </p:cNvPr>
          <p:cNvSpPr/>
          <p:nvPr/>
        </p:nvSpPr>
        <p:spPr>
          <a:xfrm>
            <a:off x="514350" y="4070982"/>
            <a:ext cx="1440180" cy="6286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200"/>
              <a:t>In-Memory DB</a:t>
            </a:r>
          </a:p>
        </p:txBody>
      </p:sp>
      <p:cxnSp>
        <p:nvCxnSpPr>
          <p:cNvPr id="35" name="Straight Arrow Connector 34">
            <a:extLst>
              <a:ext uri="{FF2B5EF4-FFF2-40B4-BE49-F238E27FC236}">
                <a16:creationId xmlns:a16="http://schemas.microsoft.com/office/drawing/2014/main" id="{9674959E-3995-7E84-B223-DE406CCC5A0D}"/>
              </a:ext>
            </a:extLst>
          </p:cNvPr>
          <p:cNvCxnSpPr>
            <a:stCxn id="33" idx="2"/>
          </p:cNvCxnSpPr>
          <p:nvPr/>
        </p:nvCxnSpPr>
        <p:spPr>
          <a:xfrm>
            <a:off x="1234440" y="3726180"/>
            <a:ext cx="0" cy="3448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Subtitle 3">
            <a:extLst>
              <a:ext uri="{FF2B5EF4-FFF2-40B4-BE49-F238E27FC236}">
                <a16:creationId xmlns:a16="http://schemas.microsoft.com/office/drawing/2014/main" id="{2A9DA5CC-C6D6-4FA6-A4C8-CEF1615F4F2A}"/>
              </a:ext>
            </a:extLst>
          </p:cNvPr>
          <p:cNvSpPr txBox="1">
            <a:spLocks/>
          </p:cNvSpPr>
          <p:nvPr/>
        </p:nvSpPr>
        <p:spPr>
          <a:xfrm>
            <a:off x="2918298" y="5051671"/>
            <a:ext cx="1110088" cy="276999"/>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1800"/>
              <a:t>Primary</a:t>
            </a:r>
          </a:p>
        </p:txBody>
      </p:sp>
      <p:sp>
        <p:nvSpPr>
          <p:cNvPr id="37" name="Rectangle 36">
            <a:extLst>
              <a:ext uri="{FF2B5EF4-FFF2-40B4-BE49-F238E27FC236}">
                <a16:creationId xmlns:a16="http://schemas.microsoft.com/office/drawing/2014/main" id="{51B701B8-EDEC-EE9A-AE8A-C05877EA3E1A}"/>
              </a:ext>
            </a:extLst>
          </p:cNvPr>
          <p:cNvSpPr/>
          <p:nvPr/>
        </p:nvSpPr>
        <p:spPr>
          <a:xfrm>
            <a:off x="2240124" y="4015546"/>
            <a:ext cx="1440180" cy="6286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200"/>
              <a:t>Replication Log Sender</a:t>
            </a:r>
          </a:p>
        </p:txBody>
      </p:sp>
      <p:cxnSp>
        <p:nvCxnSpPr>
          <p:cNvPr id="38" name="Connector: Elbow 37">
            <a:extLst>
              <a:ext uri="{FF2B5EF4-FFF2-40B4-BE49-F238E27FC236}">
                <a16:creationId xmlns:a16="http://schemas.microsoft.com/office/drawing/2014/main" id="{C914E30E-0184-F0D8-EECC-9C3DB8FFE751}"/>
              </a:ext>
            </a:extLst>
          </p:cNvPr>
          <p:cNvCxnSpPr>
            <a:cxnSpLocks/>
            <a:stCxn id="39" idx="3"/>
            <a:endCxn id="37" idx="0"/>
          </p:cNvCxnSpPr>
          <p:nvPr/>
        </p:nvCxnSpPr>
        <p:spPr>
          <a:xfrm>
            <a:off x="2905597" y="3411855"/>
            <a:ext cx="54617" cy="60369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D567951-15E3-D39F-B8AC-8952C91261AE}"/>
              </a:ext>
            </a:extLst>
          </p:cNvPr>
          <p:cNvSpPr/>
          <p:nvPr/>
        </p:nvSpPr>
        <p:spPr>
          <a:xfrm>
            <a:off x="1948181" y="3097530"/>
            <a:ext cx="957416" cy="6286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200"/>
              <a:t>Replication log generator</a:t>
            </a:r>
          </a:p>
        </p:txBody>
      </p:sp>
      <p:cxnSp>
        <p:nvCxnSpPr>
          <p:cNvPr id="40" name="Straight Arrow Connector 39">
            <a:extLst>
              <a:ext uri="{FF2B5EF4-FFF2-40B4-BE49-F238E27FC236}">
                <a16:creationId xmlns:a16="http://schemas.microsoft.com/office/drawing/2014/main" id="{1E357F50-AAF6-98B0-E836-CF7B6058AB10}"/>
              </a:ext>
            </a:extLst>
          </p:cNvPr>
          <p:cNvCxnSpPr>
            <a:cxnSpLocks/>
            <a:endCxn id="33" idx="0"/>
          </p:cNvCxnSpPr>
          <p:nvPr/>
        </p:nvCxnSpPr>
        <p:spPr>
          <a:xfrm>
            <a:off x="1234440" y="2228850"/>
            <a:ext cx="0" cy="868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Subtitle 3">
            <a:extLst>
              <a:ext uri="{FF2B5EF4-FFF2-40B4-BE49-F238E27FC236}">
                <a16:creationId xmlns:a16="http://schemas.microsoft.com/office/drawing/2014/main" id="{F23F4210-73C5-90B6-15B4-82F31721C176}"/>
              </a:ext>
            </a:extLst>
          </p:cNvPr>
          <p:cNvSpPr txBox="1">
            <a:spLocks/>
          </p:cNvSpPr>
          <p:nvPr/>
        </p:nvSpPr>
        <p:spPr>
          <a:xfrm>
            <a:off x="1268730" y="2518686"/>
            <a:ext cx="1371600" cy="184666"/>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1200" b="0"/>
              <a:t>Incoming Write</a:t>
            </a:r>
          </a:p>
        </p:txBody>
      </p:sp>
    </p:spTree>
    <p:extLst>
      <p:ext uri="{BB962C8B-B14F-4D97-AF65-F5344CB8AC3E}">
        <p14:creationId xmlns:p14="http://schemas.microsoft.com/office/powerpoint/2010/main" val="497916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2" grpId="0" animBg="1"/>
      <p:bldP spid="33" grpId="0" animBg="1"/>
      <p:bldP spid="34" grpId="0" animBg="1"/>
      <p:bldP spid="36" grpId="0"/>
      <p:bldP spid="37" grpId="0" animBg="1"/>
      <p:bldP spid="39" grpId="0" animBg="1"/>
      <p:bldP spid="4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774788" y="345018"/>
            <a:ext cx="6925732" cy="512448"/>
          </a:xfrm>
        </p:spPr>
        <p:txBody>
          <a:bodyPr/>
          <a:lstStyle/>
          <a:p>
            <a:r>
              <a:rPr lang="en-US"/>
              <a:t>Introduction</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3</a:t>
            </a:fld>
            <a:endParaRPr lang="en-US"/>
          </a:p>
        </p:txBody>
      </p:sp>
      <p:sp>
        <p:nvSpPr>
          <p:cNvPr id="8" name="Subtitle 7">
            <a:extLst>
              <a:ext uri="{FF2B5EF4-FFF2-40B4-BE49-F238E27FC236}">
                <a16:creationId xmlns:a16="http://schemas.microsoft.com/office/drawing/2014/main" id="{B2014BDC-5522-1986-DC5F-E4948D5AC5EB}"/>
              </a:ext>
            </a:extLst>
          </p:cNvPr>
          <p:cNvSpPr>
            <a:spLocks noGrp="1"/>
          </p:cNvSpPr>
          <p:nvPr>
            <p:ph type="subTitle" idx="1"/>
          </p:nvPr>
        </p:nvSpPr>
        <p:spPr>
          <a:xfrm>
            <a:off x="3959079" y="1168980"/>
            <a:ext cx="760006" cy="341599"/>
          </a:xfrm>
        </p:spPr>
        <p:txBody>
          <a:bodyPr/>
          <a:lstStyle/>
          <a:p>
            <a:r>
              <a:rPr lang="en-US"/>
              <a:t>H</a:t>
            </a:r>
            <a:r>
              <a:rPr lang="en-US">
                <a:solidFill>
                  <a:srgbClr val="FF0000"/>
                </a:solidFill>
              </a:rPr>
              <a:t>TA</a:t>
            </a:r>
            <a:r>
              <a:rPr lang="en-US"/>
              <a:t>P</a:t>
            </a:r>
            <a:endParaRPr lang="en-IN"/>
          </a:p>
        </p:txBody>
      </p:sp>
      <p:sp>
        <p:nvSpPr>
          <p:cNvPr id="10" name="TextBox 9">
            <a:extLst>
              <a:ext uri="{FF2B5EF4-FFF2-40B4-BE49-F238E27FC236}">
                <a16:creationId xmlns:a16="http://schemas.microsoft.com/office/drawing/2014/main" id="{DF8CA0C0-A5F7-4A7F-3F33-2EC55E7D138C}"/>
              </a:ext>
            </a:extLst>
          </p:cNvPr>
          <p:cNvSpPr txBox="1"/>
          <p:nvPr/>
        </p:nvSpPr>
        <p:spPr>
          <a:xfrm>
            <a:off x="2267004" y="6071372"/>
            <a:ext cx="6495311" cy="261610"/>
          </a:xfrm>
          <a:prstGeom prst="rect">
            <a:avLst/>
          </a:prstGeom>
          <a:noFill/>
        </p:spPr>
        <p:txBody>
          <a:bodyPr wrap="square">
            <a:spAutoFit/>
          </a:bodyPr>
          <a:lstStyle/>
          <a:p>
            <a:r>
              <a:rPr lang="en-IN" sz="1100"/>
              <a:t>Source: </a:t>
            </a:r>
            <a:r>
              <a:rPr lang="en-IN" sz="1100">
                <a:hlinkClick r:id="rId3"/>
              </a:rPr>
              <a:t>https://phoenixnap.com/kb/oltp-vs-olap</a:t>
            </a:r>
            <a:endParaRPr lang="en-IN"/>
          </a:p>
        </p:txBody>
      </p:sp>
      <p:grpSp>
        <p:nvGrpSpPr>
          <p:cNvPr id="9" name="Group 8">
            <a:extLst>
              <a:ext uri="{FF2B5EF4-FFF2-40B4-BE49-F238E27FC236}">
                <a16:creationId xmlns:a16="http://schemas.microsoft.com/office/drawing/2014/main" id="{B54DCE02-E8D6-1430-DA9E-C6A4E9148D21}"/>
              </a:ext>
            </a:extLst>
          </p:cNvPr>
          <p:cNvGrpSpPr/>
          <p:nvPr/>
        </p:nvGrpSpPr>
        <p:grpSpPr>
          <a:xfrm>
            <a:off x="411607" y="1510579"/>
            <a:ext cx="3927475" cy="4161762"/>
            <a:chOff x="411607" y="1510579"/>
            <a:chExt cx="3927475" cy="4161762"/>
          </a:xfrm>
        </p:grpSpPr>
        <p:sp>
          <p:nvSpPr>
            <p:cNvPr id="3" name="Subtitle 7">
              <a:extLst>
                <a:ext uri="{FF2B5EF4-FFF2-40B4-BE49-F238E27FC236}">
                  <a16:creationId xmlns:a16="http://schemas.microsoft.com/office/drawing/2014/main" id="{D34BB2A3-C80F-AD52-FBE0-93571ADB0E13}"/>
                </a:ext>
              </a:extLst>
            </p:cNvPr>
            <p:cNvSpPr txBox="1">
              <a:spLocks/>
            </p:cNvSpPr>
            <p:nvPr/>
          </p:nvSpPr>
          <p:spPr>
            <a:xfrm>
              <a:off x="1495869" y="2138065"/>
              <a:ext cx="760006" cy="341599"/>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a:t>OL</a:t>
              </a:r>
              <a:r>
                <a:rPr lang="en-US">
                  <a:solidFill>
                    <a:srgbClr val="FF0000"/>
                  </a:solidFill>
                </a:rPr>
                <a:t>T</a:t>
              </a:r>
              <a:r>
                <a:rPr lang="en-US"/>
                <a:t>P</a:t>
              </a:r>
              <a:endParaRPr lang="en-IN"/>
            </a:p>
          </p:txBody>
        </p:sp>
        <p:cxnSp>
          <p:nvCxnSpPr>
            <p:cNvPr id="12" name="Connector: Curved 11">
              <a:extLst>
                <a:ext uri="{FF2B5EF4-FFF2-40B4-BE49-F238E27FC236}">
                  <a16:creationId xmlns:a16="http://schemas.microsoft.com/office/drawing/2014/main" id="{394CED75-2E97-73CA-3C73-52C3951454F8}"/>
                </a:ext>
              </a:extLst>
            </p:cNvPr>
            <p:cNvCxnSpPr>
              <a:cxnSpLocks/>
              <a:stCxn id="8" idx="2"/>
              <a:endCxn id="3" idx="0"/>
            </p:cNvCxnSpPr>
            <p:nvPr/>
          </p:nvCxnSpPr>
          <p:spPr>
            <a:xfrm rot="5400000">
              <a:off x="2793734" y="592717"/>
              <a:ext cx="627486" cy="246321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Subtitle 3">
              <a:extLst>
                <a:ext uri="{FF2B5EF4-FFF2-40B4-BE49-F238E27FC236}">
                  <a16:creationId xmlns:a16="http://schemas.microsoft.com/office/drawing/2014/main" id="{6B1BA545-2C9F-C015-370F-6FB1C0972AE1}"/>
                </a:ext>
              </a:extLst>
            </p:cNvPr>
            <p:cNvSpPr txBox="1">
              <a:spLocks/>
            </p:cNvSpPr>
            <p:nvPr/>
          </p:nvSpPr>
          <p:spPr>
            <a:xfrm>
              <a:off x="411607" y="2585318"/>
              <a:ext cx="3168263" cy="276999"/>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1800"/>
                <a:t>Online Transaction Processing</a:t>
              </a:r>
            </a:p>
          </p:txBody>
        </p:sp>
        <p:pic>
          <p:nvPicPr>
            <p:cNvPr id="26" name="Picture 25">
              <a:extLst>
                <a:ext uri="{FF2B5EF4-FFF2-40B4-BE49-F238E27FC236}">
                  <a16:creationId xmlns:a16="http://schemas.microsoft.com/office/drawing/2014/main" id="{B84B550E-FDAD-A81A-DC61-CE44F3188027}"/>
                </a:ext>
              </a:extLst>
            </p:cNvPr>
            <p:cNvPicPr>
              <a:picLocks noChangeAspect="1"/>
            </p:cNvPicPr>
            <p:nvPr/>
          </p:nvPicPr>
          <p:blipFill>
            <a:blip r:embed="rId4"/>
            <a:stretch>
              <a:fillRect/>
            </a:stretch>
          </p:blipFill>
          <p:spPr>
            <a:xfrm>
              <a:off x="774788" y="3773503"/>
              <a:ext cx="1936514" cy="1898838"/>
            </a:xfrm>
            <a:prstGeom prst="rect">
              <a:avLst/>
            </a:prstGeom>
          </p:spPr>
        </p:pic>
      </p:grpSp>
      <p:grpSp>
        <p:nvGrpSpPr>
          <p:cNvPr id="11" name="Group 10">
            <a:extLst>
              <a:ext uri="{FF2B5EF4-FFF2-40B4-BE49-F238E27FC236}">
                <a16:creationId xmlns:a16="http://schemas.microsoft.com/office/drawing/2014/main" id="{43A7ED0E-949E-1F6B-C348-865C6FEA7500}"/>
              </a:ext>
            </a:extLst>
          </p:cNvPr>
          <p:cNvGrpSpPr/>
          <p:nvPr/>
        </p:nvGrpSpPr>
        <p:grpSpPr>
          <a:xfrm>
            <a:off x="4339082" y="1510579"/>
            <a:ext cx="4467632" cy="4339765"/>
            <a:chOff x="4339082" y="1510579"/>
            <a:chExt cx="4467632" cy="4339765"/>
          </a:xfrm>
        </p:grpSpPr>
        <p:sp>
          <p:nvSpPr>
            <p:cNvPr id="4" name="Subtitle 7">
              <a:extLst>
                <a:ext uri="{FF2B5EF4-FFF2-40B4-BE49-F238E27FC236}">
                  <a16:creationId xmlns:a16="http://schemas.microsoft.com/office/drawing/2014/main" id="{76B36BFA-9C3B-F3C6-F150-1A83B5732942}"/>
                </a:ext>
              </a:extLst>
            </p:cNvPr>
            <p:cNvSpPr txBox="1">
              <a:spLocks/>
            </p:cNvSpPr>
            <p:nvPr/>
          </p:nvSpPr>
          <p:spPr>
            <a:xfrm>
              <a:off x="6842580" y="2138065"/>
              <a:ext cx="760007" cy="33855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a:t>OL</a:t>
              </a:r>
              <a:r>
                <a:rPr lang="en-US">
                  <a:solidFill>
                    <a:srgbClr val="FF0000"/>
                  </a:solidFill>
                </a:rPr>
                <a:t>A</a:t>
              </a:r>
              <a:r>
                <a:rPr lang="en-US"/>
                <a:t>P</a:t>
              </a:r>
              <a:endParaRPr lang="en-IN"/>
            </a:p>
          </p:txBody>
        </p:sp>
        <p:cxnSp>
          <p:nvCxnSpPr>
            <p:cNvPr id="7" name="Connector: Curved 6">
              <a:extLst>
                <a:ext uri="{FF2B5EF4-FFF2-40B4-BE49-F238E27FC236}">
                  <a16:creationId xmlns:a16="http://schemas.microsoft.com/office/drawing/2014/main" id="{7C6C7B27-18CB-285D-0504-A5423D650168}"/>
                </a:ext>
              </a:extLst>
            </p:cNvPr>
            <p:cNvCxnSpPr>
              <a:cxnSpLocks/>
              <a:stCxn id="8" idx="2"/>
              <a:endCxn id="4" idx="0"/>
            </p:cNvCxnSpPr>
            <p:nvPr/>
          </p:nvCxnSpPr>
          <p:spPr>
            <a:xfrm rot="16200000" flipH="1">
              <a:off x="5467090" y="382571"/>
              <a:ext cx="627486" cy="288350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BEE8F409-D37B-3484-359E-667D2D95A973}"/>
                </a:ext>
              </a:extLst>
            </p:cNvPr>
            <p:cNvPicPr>
              <a:picLocks noChangeAspect="1"/>
            </p:cNvPicPr>
            <p:nvPr/>
          </p:nvPicPr>
          <p:blipFill>
            <a:blip r:embed="rId5"/>
            <a:stretch>
              <a:fillRect/>
            </a:stretch>
          </p:blipFill>
          <p:spPr>
            <a:xfrm>
              <a:off x="6019797" y="3840288"/>
              <a:ext cx="1971950" cy="2010056"/>
            </a:xfrm>
            <a:prstGeom prst="rect">
              <a:avLst/>
            </a:prstGeom>
          </p:spPr>
        </p:pic>
        <p:sp>
          <p:nvSpPr>
            <p:cNvPr id="29" name="Subtitle 3">
              <a:extLst>
                <a:ext uri="{FF2B5EF4-FFF2-40B4-BE49-F238E27FC236}">
                  <a16:creationId xmlns:a16="http://schemas.microsoft.com/office/drawing/2014/main" id="{19ECE1CB-D9D7-E219-6099-98046EE57CE0}"/>
                </a:ext>
              </a:extLst>
            </p:cNvPr>
            <p:cNvSpPr txBox="1">
              <a:spLocks/>
            </p:cNvSpPr>
            <p:nvPr/>
          </p:nvSpPr>
          <p:spPr>
            <a:xfrm>
              <a:off x="5638451" y="2587200"/>
              <a:ext cx="3168263" cy="276999"/>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1800"/>
                <a:t>Online Analytical Processing</a:t>
              </a:r>
            </a:p>
          </p:txBody>
        </p:sp>
      </p:grpSp>
      <p:grpSp>
        <p:nvGrpSpPr>
          <p:cNvPr id="13" name="Group 12">
            <a:extLst>
              <a:ext uri="{FF2B5EF4-FFF2-40B4-BE49-F238E27FC236}">
                <a16:creationId xmlns:a16="http://schemas.microsoft.com/office/drawing/2014/main" id="{9E12DF17-EE0C-3B9E-1435-93823EDC8629}"/>
              </a:ext>
            </a:extLst>
          </p:cNvPr>
          <p:cNvGrpSpPr/>
          <p:nvPr/>
        </p:nvGrpSpPr>
        <p:grpSpPr>
          <a:xfrm>
            <a:off x="3542709" y="4238932"/>
            <a:ext cx="1971951" cy="737105"/>
            <a:chOff x="3542709" y="4238932"/>
            <a:chExt cx="1971951" cy="737105"/>
          </a:xfrm>
        </p:grpSpPr>
        <p:sp>
          <p:nvSpPr>
            <p:cNvPr id="30" name="Arrow: Right 29">
              <a:extLst>
                <a:ext uri="{FF2B5EF4-FFF2-40B4-BE49-F238E27FC236}">
                  <a16:creationId xmlns:a16="http://schemas.microsoft.com/office/drawing/2014/main" id="{B2AD8A10-5120-D6E8-EB7B-3BDAD10D80C4}"/>
                </a:ext>
              </a:extLst>
            </p:cNvPr>
            <p:cNvSpPr/>
            <p:nvPr/>
          </p:nvSpPr>
          <p:spPr>
            <a:xfrm>
              <a:off x="3542709" y="4487626"/>
              <a:ext cx="1971951" cy="4884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Subtitle 3">
              <a:extLst>
                <a:ext uri="{FF2B5EF4-FFF2-40B4-BE49-F238E27FC236}">
                  <a16:creationId xmlns:a16="http://schemas.microsoft.com/office/drawing/2014/main" id="{194FCADB-7E12-4C9B-2E4C-70C60E962CFE}"/>
                </a:ext>
              </a:extLst>
            </p:cNvPr>
            <p:cNvSpPr txBox="1">
              <a:spLocks/>
            </p:cNvSpPr>
            <p:nvPr/>
          </p:nvSpPr>
          <p:spPr>
            <a:xfrm>
              <a:off x="4284483" y="4238932"/>
              <a:ext cx="575033" cy="276999"/>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1800"/>
                <a:t>ETL</a:t>
              </a:r>
            </a:p>
          </p:txBody>
        </p:sp>
      </p:grpSp>
    </p:spTree>
    <p:extLst>
      <p:ext uri="{BB962C8B-B14F-4D97-AF65-F5344CB8AC3E}">
        <p14:creationId xmlns:p14="http://schemas.microsoft.com/office/powerpoint/2010/main" val="92290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393646" y="370647"/>
            <a:ext cx="6925732" cy="512448"/>
          </a:xfrm>
        </p:spPr>
        <p:txBody>
          <a:bodyPr/>
          <a:lstStyle/>
          <a:p>
            <a:r>
              <a:rPr lang="en-US"/>
              <a:t>SAP Hana</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30</a:t>
            </a:fld>
            <a:endParaRPr lang="en-US"/>
          </a:p>
        </p:txBody>
      </p:sp>
      <p:sp>
        <p:nvSpPr>
          <p:cNvPr id="14" name="TextBox 13">
            <a:extLst>
              <a:ext uri="{FF2B5EF4-FFF2-40B4-BE49-F238E27FC236}">
                <a16:creationId xmlns:a16="http://schemas.microsoft.com/office/drawing/2014/main" id="{7C11B528-8613-8F55-90F4-C1216DDBA89B}"/>
              </a:ext>
            </a:extLst>
          </p:cNvPr>
          <p:cNvSpPr txBox="1"/>
          <p:nvPr/>
        </p:nvSpPr>
        <p:spPr>
          <a:xfrm>
            <a:off x="2283823" y="5977892"/>
            <a:ext cx="4576354" cy="430887"/>
          </a:xfrm>
          <a:prstGeom prst="rect">
            <a:avLst/>
          </a:prstGeom>
          <a:noFill/>
        </p:spPr>
        <p:txBody>
          <a:bodyPr wrap="square">
            <a:spAutoFit/>
          </a:bodyPr>
          <a:lstStyle/>
          <a:p>
            <a:r>
              <a:rPr lang="en-IN" sz="1100"/>
              <a:t>Source: </a:t>
            </a:r>
            <a:r>
              <a:rPr lang="en-IN" sz="1100">
                <a:hlinkClick r:id="rId3"/>
              </a:rPr>
              <a:t>http://www.vldb.org/pvldb/vol10/p1598-han.pdf</a:t>
            </a:r>
            <a:endParaRPr lang="en-IN" sz="1100"/>
          </a:p>
          <a:p>
            <a:endParaRPr lang="en-IN" sz="1100"/>
          </a:p>
        </p:txBody>
      </p:sp>
      <p:sp>
        <p:nvSpPr>
          <p:cNvPr id="4" name="Subtitle 3">
            <a:extLst>
              <a:ext uri="{FF2B5EF4-FFF2-40B4-BE49-F238E27FC236}">
                <a16:creationId xmlns:a16="http://schemas.microsoft.com/office/drawing/2014/main" id="{D9E260A4-D036-1D77-F265-4708B8677806}"/>
              </a:ext>
            </a:extLst>
          </p:cNvPr>
          <p:cNvSpPr txBox="1">
            <a:spLocks/>
          </p:cNvSpPr>
          <p:nvPr/>
        </p:nvSpPr>
        <p:spPr>
          <a:xfrm>
            <a:off x="393646" y="1136452"/>
            <a:ext cx="3168263" cy="369332"/>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2400"/>
              <a:t>Design Decisions</a:t>
            </a:r>
          </a:p>
        </p:txBody>
      </p:sp>
      <p:sp>
        <p:nvSpPr>
          <p:cNvPr id="26" name="Subtitle 3">
            <a:extLst>
              <a:ext uri="{FF2B5EF4-FFF2-40B4-BE49-F238E27FC236}">
                <a16:creationId xmlns:a16="http://schemas.microsoft.com/office/drawing/2014/main" id="{B55675C4-F2FB-71FC-625D-0690B24E1204}"/>
              </a:ext>
            </a:extLst>
          </p:cNvPr>
          <p:cNvSpPr txBox="1">
            <a:spLocks/>
          </p:cNvSpPr>
          <p:nvPr/>
        </p:nvSpPr>
        <p:spPr>
          <a:xfrm>
            <a:off x="394334" y="1766502"/>
            <a:ext cx="5240656" cy="276999"/>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1800" b="0"/>
              <a:t>Asynchronous Replication</a:t>
            </a:r>
          </a:p>
        </p:txBody>
      </p:sp>
      <p:sp>
        <p:nvSpPr>
          <p:cNvPr id="3" name="Rectangle 2">
            <a:extLst>
              <a:ext uri="{FF2B5EF4-FFF2-40B4-BE49-F238E27FC236}">
                <a16:creationId xmlns:a16="http://schemas.microsoft.com/office/drawing/2014/main" id="{705D0513-29FD-4E60-7414-843536A6A662}"/>
              </a:ext>
            </a:extLst>
          </p:cNvPr>
          <p:cNvSpPr/>
          <p:nvPr/>
        </p:nvSpPr>
        <p:spPr>
          <a:xfrm>
            <a:off x="394334" y="2948940"/>
            <a:ext cx="3318345" cy="206883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7" name="Rectangle 6">
            <a:extLst>
              <a:ext uri="{FF2B5EF4-FFF2-40B4-BE49-F238E27FC236}">
                <a16:creationId xmlns:a16="http://schemas.microsoft.com/office/drawing/2014/main" id="{A2FDF819-EDC6-0A45-41FF-7FB9BA0A72F7}"/>
              </a:ext>
            </a:extLst>
          </p:cNvPr>
          <p:cNvSpPr/>
          <p:nvPr/>
        </p:nvSpPr>
        <p:spPr>
          <a:xfrm>
            <a:off x="514350" y="3097530"/>
            <a:ext cx="1440180" cy="6286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200"/>
              <a:t>SQL Processor</a:t>
            </a:r>
          </a:p>
        </p:txBody>
      </p:sp>
      <p:sp>
        <p:nvSpPr>
          <p:cNvPr id="8" name="Rectangle 7">
            <a:extLst>
              <a:ext uri="{FF2B5EF4-FFF2-40B4-BE49-F238E27FC236}">
                <a16:creationId xmlns:a16="http://schemas.microsoft.com/office/drawing/2014/main" id="{478CDC09-07CF-0831-8A2B-C021B7FD7514}"/>
              </a:ext>
            </a:extLst>
          </p:cNvPr>
          <p:cNvSpPr/>
          <p:nvPr/>
        </p:nvSpPr>
        <p:spPr>
          <a:xfrm>
            <a:off x="514350" y="4070982"/>
            <a:ext cx="1440180" cy="6286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200"/>
              <a:t>In-Memory DB</a:t>
            </a:r>
          </a:p>
        </p:txBody>
      </p:sp>
      <p:cxnSp>
        <p:nvCxnSpPr>
          <p:cNvPr id="9" name="Straight Arrow Connector 8">
            <a:extLst>
              <a:ext uri="{FF2B5EF4-FFF2-40B4-BE49-F238E27FC236}">
                <a16:creationId xmlns:a16="http://schemas.microsoft.com/office/drawing/2014/main" id="{2164F420-7468-DC97-3D44-9324EAE17CC4}"/>
              </a:ext>
            </a:extLst>
          </p:cNvPr>
          <p:cNvCxnSpPr>
            <a:stCxn id="7" idx="2"/>
          </p:cNvCxnSpPr>
          <p:nvPr/>
        </p:nvCxnSpPr>
        <p:spPr>
          <a:xfrm>
            <a:off x="1234440" y="3726180"/>
            <a:ext cx="0" cy="3448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Subtitle 3">
            <a:extLst>
              <a:ext uri="{FF2B5EF4-FFF2-40B4-BE49-F238E27FC236}">
                <a16:creationId xmlns:a16="http://schemas.microsoft.com/office/drawing/2014/main" id="{C7A47748-B919-14F1-8907-C3C9454D65F5}"/>
              </a:ext>
            </a:extLst>
          </p:cNvPr>
          <p:cNvSpPr txBox="1">
            <a:spLocks/>
          </p:cNvSpPr>
          <p:nvPr/>
        </p:nvSpPr>
        <p:spPr>
          <a:xfrm>
            <a:off x="2918298" y="5051671"/>
            <a:ext cx="1110088" cy="276999"/>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1800"/>
              <a:t>Primary</a:t>
            </a:r>
          </a:p>
        </p:txBody>
      </p:sp>
      <p:sp>
        <p:nvSpPr>
          <p:cNvPr id="11" name="Rectangle 10">
            <a:extLst>
              <a:ext uri="{FF2B5EF4-FFF2-40B4-BE49-F238E27FC236}">
                <a16:creationId xmlns:a16="http://schemas.microsoft.com/office/drawing/2014/main" id="{F095840E-431F-31D0-4E92-16B3537D7898}"/>
              </a:ext>
            </a:extLst>
          </p:cNvPr>
          <p:cNvSpPr/>
          <p:nvPr/>
        </p:nvSpPr>
        <p:spPr>
          <a:xfrm>
            <a:off x="4844414" y="2948940"/>
            <a:ext cx="3318345" cy="206883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12" name="Subtitle 3">
            <a:extLst>
              <a:ext uri="{FF2B5EF4-FFF2-40B4-BE49-F238E27FC236}">
                <a16:creationId xmlns:a16="http://schemas.microsoft.com/office/drawing/2014/main" id="{E5E52997-7C10-77D1-10AB-681BF9BA9FAD}"/>
              </a:ext>
            </a:extLst>
          </p:cNvPr>
          <p:cNvSpPr txBox="1">
            <a:spLocks/>
          </p:cNvSpPr>
          <p:nvPr/>
        </p:nvSpPr>
        <p:spPr>
          <a:xfrm>
            <a:off x="7117822" y="5063476"/>
            <a:ext cx="1110088" cy="276999"/>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1800"/>
              <a:t>Secondary</a:t>
            </a:r>
          </a:p>
        </p:txBody>
      </p:sp>
      <p:sp>
        <p:nvSpPr>
          <p:cNvPr id="13" name="Rectangle 12">
            <a:extLst>
              <a:ext uri="{FF2B5EF4-FFF2-40B4-BE49-F238E27FC236}">
                <a16:creationId xmlns:a16="http://schemas.microsoft.com/office/drawing/2014/main" id="{42973BDE-34C5-0582-BAE3-2219CA829230}"/>
              </a:ext>
            </a:extLst>
          </p:cNvPr>
          <p:cNvSpPr/>
          <p:nvPr/>
        </p:nvSpPr>
        <p:spPr>
          <a:xfrm>
            <a:off x="2240124" y="4015546"/>
            <a:ext cx="1440180" cy="6286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200"/>
              <a:t>Replication Log Sender</a:t>
            </a:r>
          </a:p>
        </p:txBody>
      </p:sp>
      <p:cxnSp>
        <p:nvCxnSpPr>
          <p:cNvPr id="27" name="Connector: Elbow 26">
            <a:extLst>
              <a:ext uri="{FF2B5EF4-FFF2-40B4-BE49-F238E27FC236}">
                <a16:creationId xmlns:a16="http://schemas.microsoft.com/office/drawing/2014/main" id="{EC573BAB-8DE0-EB8E-2BC3-8CD97C0809AA}"/>
              </a:ext>
            </a:extLst>
          </p:cNvPr>
          <p:cNvCxnSpPr>
            <a:cxnSpLocks/>
            <a:stCxn id="33" idx="3"/>
            <a:endCxn id="13" idx="0"/>
          </p:cNvCxnSpPr>
          <p:nvPr/>
        </p:nvCxnSpPr>
        <p:spPr>
          <a:xfrm>
            <a:off x="2905597" y="3411855"/>
            <a:ext cx="54617" cy="60369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F95203F-AC0A-709D-C810-9D4CD77AC979}"/>
              </a:ext>
            </a:extLst>
          </p:cNvPr>
          <p:cNvSpPr/>
          <p:nvPr/>
        </p:nvSpPr>
        <p:spPr>
          <a:xfrm>
            <a:off x="4932108" y="4015546"/>
            <a:ext cx="1440180" cy="6286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200"/>
              <a:t>Replication Log </a:t>
            </a:r>
            <a:r>
              <a:rPr lang="en-IN" sz="1200" err="1"/>
              <a:t>Replayer</a:t>
            </a:r>
            <a:endParaRPr lang="en-IN" sz="1200"/>
          </a:p>
        </p:txBody>
      </p:sp>
      <p:cxnSp>
        <p:nvCxnSpPr>
          <p:cNvPr id="29" name="Straight Arrow Connector 28">
            <a:extLst>
              <a:ext uri="{FF2B5EF4-FFF2-40B4-BE49-F238E27FC236}">
                <a16:creationId xmlns:a16="http://schemas.microsoft.com/office/drawing/2014/main" id="{EE004BF8-96E0-9148-86A7-D99AF4D65793}"/>
              </a:ext>
            </a:extLst>
          </p:cNvPr>
          <p:cNvCxnSpPr>
            <a:cxnSpLocks/>
          </p:cNvCxnSpPr>
          <p:nvPr/>
        </p:nvCxnSpPr>
        <p:spPr>
          <a:xfrm>
            <a:off x="3680304" y="4354830"/>
            <a:ext cx="12518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731087A-02AF-5138-1D7A-44F3BBFAFEBA}"/>
              </a:ext>
            </a:extLst>
          </p:cNvPr>
          <p:cNvSpPr/>
          <p:nvPr/>
        </p:nvSpPr>
        <p:spPr>
          <a:xfrm>
            <a:off x="1948181" y="3097530"/>
            <a:ext cx="957416" cy="6286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200"/>
              <a:t>Replication log generator</a:t>
            </a:r>
          </a:p>
        </p:txBody>
      </p:sp>
      <p:cxnSp>
        <p:nvCxnSpPr>
          <p:cNvPr id="35" name="Straight Arrow Connector 34">
            <a:extLst>
              <a:ext uri="{FF2B5EF4-FFF2-40B4-BE49-F238E27FC236}">
                <a16:creationId xmlns:a16="http://schemas.microsoft.com/office/drawing/2014/main" id="{655AE610-8566-0667-54F8-5BC872E2A7DC}"/>
              </a:ext>
            </a:extLst>
          </p:cNvPr>
          <p:cNvCxnSpPr>
            <a:cxnSpLocks/>
            <a:endCxn id="7" idx="0"/>
          </p:cNvCxnSpPr>
          <p:nvPr/>
        </p:nvCxnSpPr>
        <p:spPr>
          <a:xfrm>
            <a:off x="1234440" y="2228850"/>
            <a:ext cx="0" cy="868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Subtitle 3">
            <a:extLst>
              <a:ext uri="{FF2B5EF4-FFF2-40B4-BE49-F238E27FC236}">
                <a16:creationId xmlns:a16="http://schemas.microsoft.com/office/drawing/2014/main" id="{6702C187-1A5F-EBFE-86A3-6AC3DCD1AEFA}"/>
              </a:ext>
            </a:extLst>
          </p:cNvPr>
          <p:cNvSpPr txBox="1">
            <a:spLocks/>
          </p:cNvSpPr>
          <p:nvPr/>
        </p:nvSpPr>
        <p:spPr>
          <a:xfrm>
            <a:off x="1268730" y="2518686"/>
            <a:ext cx="1371600" cy="184666"/>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1200" b="0"/>
              <a:t>Incoming Write</a:t>
            </a:r>
          </a:p>
        </p:txBody>
      </p:sp>
    </p:spTree>
    <p:extLst>
      <p:ext uri="{BB962C8B-B14F-4D97-AF65-F5344CB8AC3E}">
        <p14:creationId xmlns:p14="http://schemas.microsoft.com/office/powerpoint/2010/main" val="140081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10"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par>
                                <p:cTn id="49" presetID="10"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 grpId="0" animBg="1"/>
      <p:bldP spid="7" grpId="0" animBg="1"/>
      <p:bldP spid="8" grpId="0" animBg="1"/>
      <p:bldP spid="10" grpId="0"/>
      <p:bldP spid="11" grpId="0" animBg="1"/>
      <p:bldP spid="12" grpId="0"/>
      <p:bldP spid="13" grpId="0" animBg="1"/>
      <p:bldP spid="28" grpId="0" animBg="1"/>
      <p:bldP spid="33" grpId="0" animBg="1"/>
      <p:bldP spid="4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393646" y="370647"/>
            <a:ext cx="6925732" cy="512448"/>
          </a:xfrm>
        </p:spPr>
        <p:txBody>
          <a:bodyPr/>
          <a:lstStyle/>
          <a:p>
            <a:r>
              <a:rPr lang="en-US"/>
              <a:t>SAP Hana</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31</a:t>
            </a:fld>
            <a:endParaRPr lang="en-US"/>
          </a:p>
        </p:txBody>
      </p:sp>
      <p:sp>
        <p:nvSpPr>
          <p:cNvPr id="14" name="TextBox 13">
            <a:extLst>
              <a:ext uri="{FF2B5EF4-FFF2-40B4-BE49-F238E27FC236}">
                <a16:creationId xmlns:a16="http://schemas.microsoft.com/office/drawing/2014/main" id="{7C11B528-8613-8F55-90F4-C1216DDBA89B}"/>
              </a:ext>
            </a:extLst>
          </p:cNvPr>
          <p:cNvSpPr txBox="1"/>
          <p:nvPr/>
        </p:nvSpPr>
        <p:spPr>
          <a:xfrm>
            <a:off x="2283823" y="5977892"/>
            <a:ext cx="4576354" cy="430887"/>
          </a:xfrm>
          <a:prstGeom prst="rect">
            <a:avLst/>
          </a:prstGeom>
          <a:noFill/>
        </p:spPr>
        <p:txBody>
          <a:bodyPr wrap="square">
            <a:spAutoFit/>
          </a:bodyPr>
          <a:lstStyle/>
          <a:p>
            <a:r>
              <a:rPr lang="en-IN" sz="1100"/>
              <a:t>Source: </a:t>
            </a:r>
            <a:r>
              <a:rPr lang="en-IN" sz="1100">
                <a:hlinkClick r:id="rId3"/>
              </a:rPr>
              <a:t>http://www.vldb.org/pvldb/vol10/p1598-han.pdf</a:t>
            </a:r>
            <a:endParaRPr lang="en-IN" sz="1100"/>
          </a:p>
          <a:p>
            <a:endParaRPr lang="en-IN" sz="1100"/>
          </a:p>
        </p:txBody>
      </p:sp>
      <p:sp>
        <p:nvSpPr>
          <p:cNvPr id="4" name="Subtitle 3">
            <a:extLst>
              <a:ext uri="{FF2B5EF4-FFF2-40B4-BE49-F238E27FC236}">
                <a16:creationId xmlns:a16="http://schemas.microsoft.com/office/drawing/2014/main" id="{D9E260A4-D036-1D77-F265-4708B8677806}"/>
              </a:ext>
            </a:extLst>
          </p:cNvPr>
          <p:cNvSpPr txBox="1">
            <a:spLocks/>
          </p:cNvSpPr>
          <p:nvPr/>
        </p:nvSpPr>
        <p:spPr>
          <a:xfrm>
            <a:off x="393646" y="1136452"/>
            <a:ext cx="3168263" cy="369332"/>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2400"/>
              <a:t>Design Decisions</a:t>
            </a:r>
          </a:p>
        </p:txBody>
      </p:sp>
      <p:sp>
        <p:nvSpPr>
          <p:cNvPr id="26" name="Subtitle 3">
            <a:extLst>
              <a:ext uri="{FF2B5EF4-FFF2-40B4-BE49-F238E27FC236}">
                <a16:creationId xmlns:a16="http://schemas.microsoft.com/office/drawing/2014/main" id="{B55675C4-F2FB-71FC-625D-0690B24E1204}"/>
              </a:ext>
            </a:extLst>
          </p:cNvPr>
          <p:cNvSpPr txBox="1">
            <a:spLocks/>
          </p:cNvSpPr>
          <p:nvPr/>
        </p:nvSpPr>
        <p:spPr>
          <a:xfrm>
            <a:off x="394334" y="1766502"/>
            <a:ext cx="5240656" cy="276999"/>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1800" b="0"/>
              <a:t>Early Log Shipping</a:t>
            </a:r>
          </a:p>
        </p:txBody>
      </p:sp>
      <p:pic>
        <p:nvPicPr>
          <p:cNvPr id="16" name="Picture 15">
            <a:extLst>
              <a:ext uri="{FF2B5EF4-FFF2-40B4-BE49-F238E27FC236}">
                <a16:creationId xmlns:a16="http://schemas.microsoft.com/office/drawing/2014/main" id="{17CF764B-CE43-4FF3-9B6F-B722A7903F10}"/>
              </a:ext>
            </a:extLst>
          </p:cNvPr>
          <p:cNvPicPr>
            <a:picLocks noChangeAspect="1"/>
          </p:cNvPicPr>
          <p:nvPr/>
        </p:nvPicPr>
        <p:blipFill>
          <a:blip r:embed="rId4"/>
          <a:stretch>
            <a:fillRect/>
          </a:stretch>
        </p:blipFill>
        <p:spPr>
          <a:xfrm>
            <a:off x="118642" y="2043501"/>
            <a:ext cx="6067770" cy="2940174"/>
          </a:xfrm>
          <a:prstGeom prst="rect">
            <a:avLst/>
          </a:prstGeom>
        </p:spPr>
      </p:pic>
    </p:spTree>
    <p:extLst>
      <p:ext uri="{BB962C8B-B14F-4D97-AF65-F5344CB8AC3E}">
        <p14:creationId xmlns:p14="http://schemas.microsoft.com/office/powerpoint/2010/main" val="648414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393646" y="370647"/>
            <a:ext cx="6925732" cy="512448"/>
          </a:xfrm>
        </p:spPr>
        <p:txBody>
          <a:bodyPr/>
          <a:lstStyle/>
          <a:p>
            <a:r>
              <a:rPr lang="en-US"/>
              <a:t>SAP Hana</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32</a:t>
            </a:fld>
            <a:endParaRPr lang="en-US"/>
          </a:p>
        </p:txBody>
      </p:sp>
      <p:sp>
        <p:nvSpPr>
          <p:cNvPr id="14" name="TextBox 13">
            <a:extLst>
              <a:ext uri="{FF2B5EF4-FFF2-40B4-BE49-F238E27FC236}">
                <a16:creationId xmlns:a16="http://schemas.microsoft.com/office/drawing/2014/main" id="{7C11B528-8613-8F55-90F4-C1216DDBA89B}"/>
              </a:ext>
            </a:extLst>
          </p:cNvPr>
          <p:cNvSpPr txBox="1"/>
          <p:nvPr/>
        </p:nvSpPr>
        <p:spPr>
          <a:xfrm>
            <a:off x="2283823" y="5977892"/>
            <a:ext cx="4576354" cy="430887"/>
          </a:xfrm>
          <a:prstGeom prst="rect">
            <a:avLst/>
          </a:prstGeom>
          <a:noFill/>
        </p:spPr>
        <p:txBody>
          <a:bodyPr wrap="square">
            <a:spAutoFit/>
          </a:bodyPr>
          <a:lstStyle/>
          <a:p>
            <a:r>
              <a:rPr lang="en-IN" sz="1100"/>
              <a:t>Source: </a:t>
            </a:r>
            <a:r>
              <a:rPr lang="en-IN" sz="1100">
                <a:hlinkClick r:id="rId3"/>
              </a:rPr>
              <a:t>http://www.vldb.org/pvldb/vol10/p1598-han.pdf</a:t>
            </a:r>
            <a:endParaRPr lang="en-IN" sz="1100"/>
          </a:p>
          <a:p>
            <a:endParaRPr lang="en-IN" sz="1100"/>
          </a:p>
        </p:txBody>
      </p:sp>
      <p:sp>
        <p:nvSpPr>
          <p:cNvPr id="4" name="Subtitle 3">
            <a:extLst>
              <a:ext uri="{FF2B5EF4-FFF2-40B4-BE49-F238E27FC236}">
                <a16:creationId xmlns:a16="http://schemas.microsoft.com/office/drawing/2014/main" id="{D9E260A4-D036-1D77-F265-4708B8677806}"/>
              </a:ext>
            </a:extLst>
          </p:cNvPr>
          <p:cNvSpPr txBox="1">
            <a:spLocks/>
          </p:cNvSpPr>
          <p:nvPr/>
        </p:nvSpPr>
        <p:spPr>
          <a:xfrm>
            <a:off x="393646" y="1136452"/>
            <a:ext cx="3168263" cy="369332"/>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2400"/>
              <a:t>Design Decisions</a:t>
            </a:r>
          </a:p>
        </p:txBody>
      </p:sp>
      <p:sp>
        <p:nvSpPr>
          <p:cNvPr id="26" name="Subtitle 3">
            <a:extLst>
              <a:ext uri="{FF2B5EF4-FFF2-40B4-BE49-F238E27FC236}">
                <a16:creationId xmlns:a16="http://schemas.microsoft.com/office/drawing/2014/main" id="{B55675C4-F2FB-71FC-625D-0690B24E1204}"/>
              </a:ext>
            </a:extLst>
          </p:cNvPr>
          <p:cNvSpPr txBox="1">
            <a:spLocks/>
          </p:cNvSpPr>
          <p:nvPr/>
        </p:nvSpPr>
        <p:spPr>
          <a:xfrm>
            <a:off x="394334" y="1766502"/>
            <a:ext cx="5240656" cy="276999"/>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1800" b="0"/>
              <a:t>Log generator and Sender</a:t>
            </a:r>
          </a:p>
        </p:txBody>
      </p:sp>
      <p:pic>
        <p:nvPicPr>
          <p:cNvPr id="8" name="Picture 7">
            <a:extLst>
              <a:ext uri="{FF2B5EF4-FFF2-40B4-BE49-F238E27FC236}">
                <a16:creationId xmlns:a16="http://schemas.microsoft.com/office/drawing/2014/main" id="{C080D76C-8B44-9289-405E-AD26381536F5}"/>
              </a:ext>
            </a:extLst>
          </p:cNvPr>
          <p:cNvPicPr>
            <a:picLocks noChangeAspect="1"/>
          </p:cNvPicPr>
          <p:nvPr/>
        </p:nvPicPr>
        <p:blipFill>
          <a:blip r:embed="rId4"/>
          <a:stretch>
            <a:fillRect/>
          </a:stretch>
        </p:blipFill>
        <p:spPr>
          <a:xfrm>
            <a:off x="236843" y="2472567"/>
            <a:ext cx="5494184" cy="2042283"/>
          </a:xfrm>
          <a:prstGeom prst="rect">
            <a:avLst/>
          </a:prstGeom>
        </p:spPr>
      </p:pic>
    </p:spTree>
    <p:extLst>
      <p:ext uri="{BB962C8B-B14F-4D97-AF65-F5344CB8AC3E}">
        <p14:creationId xmlns:p14="http://schemas.microsoft.com/office/powerpoint/2010/main" val="1681986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393646" y="370647"/>
            <a:ext cx="6925732" cy="512448"/>
          </a:xfrm>
        </p:spPr>
        <p:txBody>
          <a:bodyPr/>
          <a:lstStyle/>
          <a:p>
            <a:r>
              <a:rPr lang="en-US"/>
              <a:t>SAP Hana</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33</a:t>
            </a:fld>
            <a:endParaRPr lang="en-US"/>
          </a:p>
        </p:txBody>
      </p:sp>
      <p:sp>
        <p:nvSpPr>
          <p:cNvPr id="14" name="TextBox 13">
            <a:extLst>
              <a:ext uri="{FF2B5EF4-FFF2-40B4-BE49-F238E27FC236}">
                <a16:creationId xmlns:a16="http://schemas.microsoft.com/office/drawing/2014/main" id="{7C11B528-8613-8F55-90F4-C1216DDBA89B}"/>
              </a:ext>
            </a:extLst>
          </p:cNvPr>
          <p:cNvSpPr txBox="1"/>
          <p:nvPr/>
        </p:nvSpPr>
        <p:spPr>
          <a:xfrm>
            <a:off x="2283823" y="5977892"/>
            <a:ext cx="4576354" cy="430887"/>
          </a:xfrm>
          <a:prstGeom prst="rect">
            <a:avLst/>
          </a:prstGeom>
          <a:noFill/>
        </p:spPr>
        <p:txBody>
          <a:bodyPr wrap="square">
            <a:spAutoFit/>
          </a:bodyPr>
          <a:lstStyle/>
          <a:p>
            <a:r>
              <a:rPr lang="en-IN" sz="1100"/>
              <a:t>Source: </a:t>
            </a:r>
            <a:r>
              <a:rPr lang="en-IN" sz="1100">
                <a:hlinkClick r:id="rId3"/>
              </a:rPr>
              <a:t>http://www.vldb.org/pvldb/vol10/p1598-han.pdf</a:t>
            </a:r>
            <a:endParaRPr lang="en-IN" sz="1100"/>
          </a:p>
          <a:p>
            <a:endParaRPr lang="en-IN" sz="1100"/>
          </a:p>
        </p:txBody>
      </p:sp>
      <p:sp>
        <p:nvSpPr>
          <p:cNvPr id="4" name="Subtitle 3">
            <a:extLst>
              <a:ext uri="{FF2B5EF4-FFF2-40B4-BE49-F238E27FC236}">
                <a16:creationId xmlns:a16="http://schemas.microsoft.com/office/drawing/2014/main" id="{D9E260A4-D036-1D77-F265-4708B8677806}"/>
              </a:ext>
            </a:extLst>
          </p:cNvPr>
          <p:cNvSpPr txBox="1">
            <a:spLocks/>
          </p:cNvSpPr>
          <p:nvPr/>
        </p:nvSpPr>
        <p:spPr>
          <a:xfrm>
            <a:off x="393646" y="1136452"/>
            <a:ext cx="3168263" cy="369332"/>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2400"/>
              <a:t>Design Decisions</a:t>
            </a:r>
          </a:p>
        </p:txBody>
      </p:sp>
      <p:sp>
        <p:nvSpPr>
          <p:cNvPr id="26" name="Subtitle 3">
            <a:extLst>
              <a:ext uri="{FF2B5EF4-FFF2-40B4-BE49-F238E27FC236}">
                <a16:creationId xmlns:a16="http://schemas.microsoft.com/office/drawing/2014/main" id="{B55675C4-F2FB-71FC-625D-0690B24E1204}"/>
              </a:ext>
            </a:extLst>
          </p:cNvPr>
          <p:cNvSpPr txBox="1">
            <a:spLocks/>
          </p:cNvSpPr>
          <p:nvPr/>
        </p:nvSpPr>
        <p:spPr>
          <a:xfrm>
            <a:off x="394334" y="1766502"/>
            <a:ext cx="5240656" cy="276999"/>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1800" b="0"/>
              <a:t>Parallel Log Replay</a:t>
            </a:r>
          </a:p>
        </p:txBody>
      </p:sp>
      <p:pic>
        <p:nvPicPr>
          <p:cNvPr id="7" name="Picture 6">
            <a:extLst>
              <a:ext uri="{FF2B5EF4-FFF2-40B4-BE49-F238E27FC236}">
                <a16:creationId xmlns:a16="http://schemas.microsoft.com/office/drawing/2014/main" id="{1860295D-DD79-2555-59BE-76B1239163D0}"/>
              </a:ext>
            </a:extLst>
          </p:cNvPr>
          <p:cNvPicPr>
            <a:picLocks noChangeAspect="1"/>
          </p:cNvPicPr>
          <p:nvPr/>
        </p:nvPicPr>
        <p:blipFill>
          <a:blip r:embed="rId4"/>
          <a:stretch>
            <a:fillRect/>
          </a:stretch>
        </p:blipFill>
        <p:spPr>
          <a:xfrm>
            <a:off x="393646" y="2043501"/>
            <a:ext cx="4363059" cy="3496163"/>
          </a:xfrm>
          <a:prstGeom prst="rect">
            <a:avLst/>
          </a:prstGeom>
        </p:spPr>
      </p:pic>
      <p:sp>
        <p:nvSpPr>
          <p:cNvPr id="3" name="TextBox 2">
            <a:extLst>
              <a:ext uri="{FF2B5EF4-FFF2-40B4-BE49-F238E27FC236}">
                <a16:creationId xmlns:a16="http://schemas.microsoft.com/office/drawing/2014/main" id="{2AF92E4A-EBED-0CA3-5683-29DE20533F79}"/>
              </a:ext>
            </a:extLst>
          </p:cNvPr>
          <p:cNvSpPr txBox="1"/>
          <p:nvPr/>
        </p:nvSpPr>
        <p:spPr>
          <a:xfrm>
            <a:off x="2057787" y="2273441"/>
            <a:ext cx="1410964" cy="307777"/>
          </a:xfrm>
          <a:prstGeom prst="rect">
            <a:avLst/>
          </a:prstGeom>
          <a:noFill/>
        </p:spPr>
        <p:txBody>
          <a:bodyPr wrap="none" rtlCol="0">
            <a:spAutoFit/>
          </a:bodyPr>
          <a:lstStyle/>
          <a:p>
            <a:r>
              <a:rPr lang="en-IN" sz="1400" b="1" i="1" err="1"/>
              <a:t>session_id</a:t>
            </a:r>
            <a:r>
              <a:rPr lang="en-IN" sz="1400" b="1" i="1"/>
              <a:t> % n</a:t>
            </a:r>
          </a:p>
        </p:txBody>
      </p:sp>
    </p:spTree>
    <p:extLst>
      <p:ext uri="{BB962C8B-B14F-4D97-AF65-F5344CB8AC3E}">
        <p14:creationId xmlns:p14="http://schemas.microsoft.com/office/powerpoint/2010/main" val="2453126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393646" y="370647"/>
            <a:ext cx="6925732" cy="512448"/>
          </a:xfrm>
        </p:spPr>
        <p:txBody>
          <a:bodyPr/>
          <a:lstStyle/>
          <a:p>
            <a:r>
              <a:rPr lang="en-US"/>
              <a:t>SAP Hana</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34</a:t>
            </a:fld>
            <a:endParaRPr lang="en-US"/>
          </a:p>
        </p:txBody>
      </p:sp>
      <p:sp>
        <p:nvSpPr>
          <p:cNvPr id="14" name="TextBox 13">
            <a:extLst>
              <a:ext uri="{FF2B5EF4-FFF2-40B4-BE49-F238E27FC236}">
                <a16:creationId xmlns:a16="http://schemas.microsoft.com/office/drawing/2014/main" id="{7C11B528-8613-8F55-90F4-C1216DDBA89B}"/>
              </a:ext>
            </a:extLst>
          </p:cNvPr>
          <p:cNvSpPr txBox="1"/>
          <p:nvPr/>
        </p:nvSpPr>
        <p:spPr>
          <a:xfrm>
            <a:off x="2283823" y="5977892"/>
            <a:ext cx="4576354" cy="430887"/>
          </a:xfrm>
          <a:prstGeom prst="rect">
            <a:avLst/>
          </a:prstGeom>
          <a:noFill/>
        </p:spPr>
        <p:txBody>
          <a:bodyPr wrap="square">
            <a:spAutoFit/>
          </a:bodyPr>
          <a:lstStyle/>
          <a:p>
            <a:r>
              <a:rPr lang="en-IN" sz="1100"/>
              <a:t>Source: </a:t>
            </a:r>
            <a:r>
              <a:rPr lang="en-IN" sz="1100">
                <a:hlinkClick r:id="rId3"/>
              </a:rPr>
              <a:t>https://help.sap.com/docs/SAP_HANA_PLATFORM</a:t>
            </a:r>
            <a:endParaRPr lang="en-IN" sz="1100"/>
          </a:p>
          <a:p>
            <a:endParaRPr lang="en-IN" sz="1100"/>
          </a:p>
        </p:txBody>
      </p:sp>
      <p:sp>
        <p:nvSpPr>
          <p:cNvPr id="4" name="Subtitle 3">
            <a:extLst>
              <a:ext uri="{FF2B5EF4-FFF2-40B4-BE49-F238E27FC236}">
                <a16:creationId xmlns:a16="http://schemas.microsoft.com/office/drawing/2014/main" id="{D9E260A4-D036-1D77-F265-4708B8677806}"/>
              </a:ext>
            </a:extLst>
          </p:cNvPr>
          <p:cNvSpPr txBox="1">
            <a:spLocks/>
          </p:cNvSpPr>
          <p:nvPr/>
        </p:nvSpPr>
        <p:spPr>
          <a:xfrm>
            <a:off x="393646" y="1169521"/>
            <a:ext cx="3168263" cy="369332"/>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2400"/>
              <a:t>Parallel Processing</a:t>
            </a:r>
          </a:p>
        </p:txBody>
      </p:sp>
      <p:pic>
        <p:nvPicPr>
          <p:cNvPr id="9" name="Picture 8">
            <a:extLst>
              <a:ext uri="{FF2B5EF4-FFF2-40B4-BE49-F238E27FC236}">
                <a16:creationId xmlns:a16="http://schemas.microsoft.com/office/drawing/2014/main" id="{09FF8500-8C35-3F15-541C-FD5C77A5786E}"/>
              </a:ext>
            </a:extLst>
          </p:cNvPr>
          <p:cNvPicPr>
            <a:picLocks noChangeAspect="1"/>
          </p:cNvPicPr>
          <p:nvPr/>
        </p:nvPicPr>
        <p:blipFill>
          <a:blip r:embed="rId4"/>
          <a:stretch>
            <a:fillRect/>
          </a:stretch>
        </p:blipFill>
        <p:spPr>
          <a:xfrm>
            <a:off x="5071164" y="1136451"/>
            <a:ext cx="2632656" cy="4807943"/>
          </a:xfrm>
          <a:prstGeom prst="rect">
            <a:avLst/>
          </a:prstGeom>
        </p:spPr>
      </p:pic>
      <p:pic>
        <p:nvPicPr>
          <p:cNvPr id="11" name="Picture 10">
            <a:extLst>
              <a:ext uri="{FF2B5EF4-FFF2-40B4-BE49-F238E27FC236}">
                <a16:creationId xmlns:a16="http://schemas.microsoft.com/office/drawing/2014/main" id="{2C79D908-217A-C354-A2CA-306958A8A7F7}"/>
              </a:ext>
            </a:extLst>
          </p:cNvPr>
          <p:cNvPicPr>
            <a:picLocks noChangeAspect="1"/>
          </p:cNvPicPr>
          <p:nvPr/>
        </p:nvPicPr>
        <p:blipFill>
          <a:blip r:embed="rId5"/>
          <a:stretch>
            <a:fillRect/>
          </a:stretch>
        </p:blipFill>
        <p:spPr>
          <a:xfrm>
            <a:off x="300411" y="2304219"/>
            <a:ext cx="4148912" cy="2839281"/>
          </a:xfrm>
          <a:prstGeom prst="rect">
            <a:avLst/>
          </a:prstGeom>
        </p:spPr>
      </p:pic>
    </p:spTree>
    <p:extLst>
      <p:ext uri="{BB962C8B-B14F-4D97-AF65-F5344CB8AC3E}">
        <p14:creationId xmlns:p14="http://schemas.microsoft.com/office/powerpoint/2010/main" val="978517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393646" y="370647"/>
            <a:ext cx="6925732" cy="512448"/>
          </a:xfrm>
        </p:spPr>
        <p:txBody>
          <a:bodyPr/>
          <a:lstStyle/>
          <a:p>
            <a:r>
              <a:rPr lang="en-US"/>
              <a:t>SAP Hana</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35</a:t>
            </a:fld>
            <a:endParaRPr lang="en-US"/>
          </a:p>
        </p:txBody>
      </p:sp>
      <p:sp>
        <p:nvSpPr>
          <p:cNvPr id="14" name="TextBox 13">
            <a:extLst>
              <a:ext uri="{FF2B5EF4-FFF2-40B4-BE49-F238E27FC236}">
                <a16:creationId xmlns:a16="http://schemas.microsoft.com/office/drawing/2014/main" id="{7C11B528-8613-8F55-90F4-C1216DDBA89B}"/>
              </a:ext>
            </a:extLst>
          </p:cNvPr>
          <p:cNvSpPr txBox="1"/>
          <p:nvPr/>
        </p:nvSpPr>
        <p:spPr>
          <a:xfrm>
            <a:off x="2283823" y="5977892"/>
            <a:ext cx="4576354" cy="430887"/>
          </a:xfrm>
          <a:prstGeom prst="rect">
            <a:avLst/>
          </a:prstGeom>
          <a:noFill/>
        </p:spPr>
        <p:txBody>
          <a:bodyPr wrap="square">
            <a:spAutoFit/>
          </a:bodyPr>
          <a:lstStyle/>
          <a:p>
            <a:r>
              <a:rPr lang="en-IN" sz="1100"/>
              <a:t>Source: </a:t>
            </a:r>
            <a:r>
              <a:rPr lang="en-IN" sz="1100">
                <a:hlinkClick r:id="rId3"/>
              </a:rPr>
              <a:t>https://www.youtube.com/watch?v=ljdvqRtSHd4</a:t>
            </a:r>
            <a:endParaRPr lang="en-IN" sz="1100"/>
          </a:p>
          <a:p>
            <a:endParaRPr lang="en-IN" sz="1100"/>
          </a:p>
        </p:txBody>
      </p:sp>
      <p:sp>
        <p:nvSpPr>
          <p:cNvPr id="4" name="Subtitle 3">
            <a:extLst>
              <a:ext uri="{FF2B5EF4-FFF2-40B4-BE49-F238E27FC236}">
                <a16:creationId xmlns:a16="http://schemas.microsoft.com/office/drawing/2014/main" id="{D9E260A4-D036-1D77-F265-4708B8677806}"/>
              </a:ext>
            </a:extLst>
          </p:cNvPr>
          <p:cNvSpPr txBox="1">
            <a:spLocks/>
          </p:cNvSpPr>
          <p:nvPr/>
        </p:nvSpPr>
        <p:spPr>
          <a:xfrm>
            <a:off x="393646" y="1034435"/>
            <a:ext cx="4178354" cy="369332"/>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2400"/>
              <a:t>Exploiting Modern Hardware</a:t>
            </a:r>
          </a:p>
        </p:txBody>
      </p:sp>
      <p:pic>
        <p:nvPicPr>
          <p:cNvPr id="13" name="Picture 12">
            <a:extLst>
              <a:ext uri="{FF2B5EF4-FFF2-40B4-BE49-F238E27FC236}">
                <a16:creationId xmlns:a16="http://schemas.microsoft.com/office/drawing/2014/main" id="{3C06976B-2FD8-02B7-9211-13B07267C921}"/>
              </a:ext>
            </a:extLst>
          </p:cNvPr>
          <p:cNvPicPr>
            <a:picLocks noChangeAspect="1"/>
          </p:cNvPicPr>
          <p:nvPr/>
        </p:nvPicPr>
        <p:blipFill>
          <a:blip r:embed="rId4"/>
          <a:stretch>
            <a:fillRect/>
          </a:stretch>
        </p:blipFill>
        <p:spPr>
          <a:xfrm>
            <a:off x="1832304" y="1354187"/>
            <a:ext cx="4382112" cy="4353533"/>
          </a:xfrm>
          <a:prstGeom prst="rect">
            <a:avLst/>
          </a:prstGeom>
        </p:spPr>
      </p:pic>
    </p:spTree>
    <p:extLst>
      <p:ext uri="{BB962C8B-B14F-4D97-AF65-F5344CB8AC3E}">
        <p14:creationId xmlns:p14="http://schemas.microsoft.com/office/powerpoint/2010/main" val="9374240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393646" y="370647"/>
            <a:ext cx="6925732" cy="512448"/>
          </a:xfrm>
        </p:spPr>
        <p:txBody>
          <a:bodyPr/>
          <a:lstStyle/>
          <a:p>
            <a:r>
              <a:rPr lang="en-US"/>
              <a:t>SAP Hana</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36</a:t>
            </a:fld>
            <a:endParaRPr lang="en-US"/>
          </a:p>
        </p:txBody>
      </p:sp>
      <p:sp>
        <p:nvSpPr>
          <p:cNvPr id="14" name="TextBox 13">
            <a:extLst>
              <a:ext uri="{FF2B5EF4-FFF2-40B4-BE49-F238E27FC236}">
                <a16:creationId xmlns:a16="http://schemas.microsoft.com/office/drawing/2014/main" id="{7C11B528-8613-8F55-90F4-C1216DDBA89B}"/>
              </a:ext>
            </a:extLst>
          </p:cNvPr>
          <p:cNvSpPr txBox="1"/>
          <p:nvPr/>
        </p:nvSpPr>
        <p:spPr>
          <a:xfrm>
            <a:off x="2283823" y="5977892"/>
            <a:ext cx="5189671" cy="600164"/>
          </a:xfrm>
          <a:prstGeom prst="rect">
            <a:avLst/>
          </a:prstGeom>
          <a:noFill/>
        </p:spPr>
        <p:txBody>
          <a:bodyPr wrap="square" lIns="91440" tIns="45720" rIns="91440" bIns="45720" anchor="t">
            <a:spAutoFit/>
          </a:bodyPr>
          <a:lstStyle/>
          <a:p>
            <a:r>
              <a:rPr lang="en-IN" sz="1100"/>
              <a:t>Source: </a:t>
            </a:r>
            <a:r>
              <a:rPr lang="en-IN" sz="1100">
                <a:ea typeface="+mn-lt"/>
                <a:cs typeface="+mn-lt"/>
                <a:hlinkClick r:id="rId3"/>
              </a:rPr>
              <a:t>https://blogs.sap.com/2021/12/31/sap-hana-platform-fault-tolerance-features-high-availability/</a:t>
            </a:r>
            <a:endParaRPr lang="en-US">
              <a:ea typeface="+mn-lt"/>
              <a:cs typeface="+mn-lt"/>
            </a:endParaRPr>
          </a:p>
          <a:p>
            <a:endParaRPr lang="en-IN" sz="1100">
              <a:ea typeface="+mn-lt"/>
              <a:cs typeface="+mn-lt"/>
            </a:endParaRPr>
          </a:p>
        </p:txBody>
      </p:sp>
      <p:sp>
        <p:nvSpPr>
          <p:cNvPr id="4" name="Subtitle 3">
            <a:extLst>
              <a:ext uri="{FF2B5EF4-FFF2-40B4-BE49-F238E27FC236}">
                <a16:creationId xmlns:a16="http://schemas.microsoft.com/office/drawing/2014/main" id="{D9E260A4-D036-1D77-F265-4708B8677806}"/>
              </a:ext>
            </a:extLst>
          </p:cNvPr>
          <p:cNvSpPr txBox="1">
            <a:spLocks/>
          </p:cNvSpPr>
          <p:nvPr/>
        </p:nvSpPr>
        <p:spPr>
          <a:xfrm>
            <a:off x="272841" y="1053020"/>
            <a:ext cx="4178354" cy="369332"/>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2400">
                <a:latin typeface="Acumin Pro SemiCondensed"/>
              </a:rPr>
              <a:t>Fault Tolerance</a:t>
            </a:r>
            <a:endParaRPr lang="en-US"/>
          </a:p>
        </p:txBody>
      </p:sp>
      <p:pic>
        <p:nvPicPr>
          <p:cNvPr id="3" name="Picture 6" descr="Diagram&#10;&#10;Description automatically generated">
            <a:extLst>
              <a:ext uri="{FF2B5EF4-FFF2-40B4-BE49-F238E27FC236}">
                <a16:creationId xmlns:a16="http://schemas.microsoft.com/office/drawing/2014/main" id="{2C375C9A-A777-A255-AE1F-7B637870ED98}"/>
              </a:ext>
            </a:extLst>
          </p:cNvPr>
          <p:cNvPicPr>
            <a:picLocks noChangeAspect="1"/>
          </p:cNvPicPr>
          <p:nvPr/>
        </p:nvPicPr>
        <p:blipFill>
          <a:blip r:embed="rId4"/>
          <a:stretch>
            <a:fillRect/>
          </a:stretch>
        </p:blipFill>
        <p:spPr>
          <a:xfrm>
            <a:off x="245327" y="1588865"/>
            <a:ext cx="5995639" cy="3531587"/>
          </a:xfrm>
          <a:prstGeom prst="rect">
            <a:avLst/>
          </a:prstGeom>
        </p:spPr>
      </p:pic>
      <p:sp>
        <p:nvSpPr>
          <p:cNvPr id="8" name="Subtitle 3">
            <a:extLst>
              <a:ext uri="{FF2B5EF4-FFF2-40B4-BE49-F238E27FC236}">
                <a16:creationId xmlns:a16="http://schemas.microsoft.com/office/drawing/2014/main" id="{1C09321E-A7AC-8EDD-A5B6-B7EFDB460BC2}"/>
              </a:ext>
            </a:extLst>
          </p:cNvPr>
          <p:cNvSpPr txBox="1">
            <a:spLocks/>
          </p:cNvSpPr>
          <p:nvPr/>
        </p:nvSpPr>
        <p:spPr>
          <a:xfrm>
            <a:off x="6341651" y="1710745"/>
            <a:ext cx="2582949" cy="2472472"/>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marL="285750" indent="-285750">
              <a:buChar char="•"/>
            </a:pPr>
            <a:r>
              <a:rPr lang="en-US" sz="1800" b="0">
                <a:latin typeface="Acumin Pro SemiCondensed"/>
              </a:rPr>
              <a:t>Continuous synchronization of HANA DB to secondary location</a:t>
            </a:r>
            <a:endParaRPr lang="en-US" sz="1800" b="0"/>
          </a:p>
          <a:p>
            <a:pPr marL="285750" indent="-285750">
              <a:buChar char="•"/>
            </a:pPr>
            <a:r>
              <a:rPr lang="en-US" sz="1800" b="0">
                <a:latin typeface="Acumin Pro SemiCondensed"/>
              </a:rPr>
              <a:t>Secondary location can be in same data center or a different one</a:t>
            </a:r>
          </a:p>
          <a:p>
            <a:endParaRPr lang="en-US" sz="1800" b="0"/>
          </a:p>
        </p:txBody>
      </p:sp>
    </p:spTree>
    <p:extLst>
      <p:ext uri="{BB962C8B-B14F-4D97-AF65-F5344CB8AC3E}">
        <p14:creationId xmlns:p14="http://schemas.microsoft.com/office/powerpoint/2010/main" val="4035841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5FE40C7-BC0B-F34A-A2BE-61620CFD36AF}"/>
              </a:ext>
            </a:extLst>
          </p:cNvPr>
          <p:cNvSpPr>
            <a:spLocks noGrp="1"/>
          </p:cNvSpPr>
          <p:nvPr>
            <p:ph type="ctrTitle"/>
          </p:nvPr>
        </p:nvSpPr>
        <p:spPr>
          <a:xfrm>
            <a:off x="2170159" y="1603319"/>
            <a:ext cx="4814498" cy="1692130"/>
          </a:xfrm>
        </p:spPr>
        <p:txBody>
          <a:bodyPr/>
          <a:lstStyle/>
          <a:p>
            <a:pPr algn="l"/>
            <a:r>
              <a:rPr lang="en-US" sz="4050" err="1">
                <a:solidFill>
                  <a:srgbClr val="000000"/>
                </a:solidFill>
                <a:latin typeface="United Sans Rg Md"/>
              </a:rPr>
              <a:t>TiDB</a:t>
            </a:r>
            <a:r>
              <a:rPr lang="en-US" sz="4050">
                <a:solidFill>
                  <a:srgbClr val="000000"/>
                </a:solidFill>
                <a:latin typeface="United Sans Rg Md"/>
              </a:rPr>
              <a:t>: A Raft Based HTAP Database</a:t>
            </a:r>
            <a:endParaRPr lang="en-US" sz="4050">
              <a:latin typeface="United Sans Rg Md"/>
            </a:endParaRPr>
          </a:p>
          <a:p>
            <a:endParaRPr lang="en-US" sz="4050" b="1" spc="0">
              <a:latin typeface="United Sans Rg Md" pitchFamily="50" charset="0"/>
            </a:endParaRPr>
          </a:p>
        </p:txBody>
      </p:sp>
      <p:sp>
        <p:nvSpPr>
          <p:cNvPr id="3" name="Subtitle">
            <a:extLst>
              <a:ext uri="{FF2B5EF4-FFF2-40B4-BE49-F238E27FC236}">
                <a16:creationId xmlns:a16="http://schemas.microsoft.com/office/drawing/2014/main" id="{1AD992F9-30A9-E64B-A6C3-8EE29DCD6203}"/>
              </a:ext>
            </a:extLst>
          </p:cNvPr>
          <p:cNvSpPr>
            <a:spLocks noGrp="1"/>
          </p:cNvSpPr>
          <p:nvPr>
            <p:ph type="subTitle" idx="1"/>
          </p:nvPr>
        </p:nvSpPr>
        <p:spPr>
          <a:xfrm>
            <a:off x="1986208" y="2703064"/>
            <a:ext cx="5171597" cy="415499"/>
          </a:xfrm>
        </p:spPr>
        <p:txBody>
          <a:bodyPr/>
          <a:lstStyle/>
          <a:p>
            <a:r>
              <a:rPr lang="en-US"/>
              <a:t>Disagg1</a:t>
            </a:r>
          </a:p>
        </p:txBody>
      </p:sp>
      <p:sp>
        <p:nvSpPr>
          <p:cNvPr id="4" name="Body Text">
            <a:extLst>
              <a:ext uri="{FF2B5EF4-FFF2-40B4-BE49-F238E27FC236}">
                <a16:creationId xmlns:a16="http://schemas.microsoft.com/office/drawing/2014/main" id="{D088CA72-1360-7448-905E-7ABEEE54361F}"/>
              </a:ext>
            </a:extLst>
          </p:cNvPr>
          <p:cNvSpPr>
            <a:spLocks noGrp="1"/>
          </p:cNvSpPr>
          <p:nvPr>
            <p:ph type="body" sz="quarter" idx="14"/>
          </p:nvPr>
        </p:nvSpPr>
        <p:spPr>
          <a:xfrm>
            <a:off x="1985588" y="3632888"/>
            <a:ext cx="4001894" cy="842058"/>
          </a:xfrm>
        </p:spPr>
        <p:txBody>
          <a:bodyPr vert="horz" lIns="0" tIns="0" rIns="0" bIns="0" rtlCol="0" anchor="t">
            <a:noAutofit/>
          </a:bodyPr>
          <a:lstStyle/>
          <a:p>
            <a:r>
              <a:rPr lang="en-US">
                <a:latin typeface="Acumin Pro Medium"/>
              </a:rPr>
              <a:t>Presented by </a:t>
            </a:r>
          </a:p>
          <a:p>
            <a:r>
              <a:rPr lang="en-US">
                <a:latin typeface="Acumin Pro Medium"/>
              </a:rPr>
              <a:t>Satya Sai Bharath Vemula</a:t>
            </a:r>
          </a:p>
        </p:txBody>
      </p:sp>
      <p:sp>
        <p:nvSpPr>
          <p:cNvPr id="5" name="Date">
            <a:extLst>
              <a:ext uri="{FF2B5EF4-FFF2-40B4-BE49-F238E27FC236}">
                <a16:creationId xmlns:a16="http://schemas.microsoft.com/office/drawing/2014/main" id="{7198EAE3-5918-294A-88AF-34D46E3CC0E0}"/>
              </a:ext>
            </a:extLst>
          </p:cNvPr>
          <p:cNvSpPr>
            <a:spLocks noGrp="1"/>
          </p:cNvSpPr>
          <p:nvPr>
            <p:ph type="dt" sz="half" idx="10"/>
          </p:nvPr>
        </p:nvSpPr>
        <p:spPr/>
        <p:txBody>
          <a:bodyPr/>
          <a:lstStyle/>
          <a:p>
            <a:fld id="{049DC8E1-D369-0F48-9062-BB068AFD07CE}" type="datetime1">
              <a:rPr lang="en-US" smtClean="0"/>
              <a:pPr/>
              <a:t>3/31/2023</a:t>
            </a:fld>
            <a:endParaRPr lang="en-US"/>
          </a:p>
        </p:txBody>
      </p:sp>
      <p:sp>
        <p:nvSpPr>
          <p:cNvPr id="6" name="Slide Number">
            <a:extLst>
              <a:ext uri="{FF2B5EF4-FFF2-40B4-BE49-F238E27FC236}">
                <a16:creationId xmlns:a16="http://schemas.microsoft.com/office/drawing/2014/main" id="{A84C6658-392F-6A4D-984C-531AB221C723}"/>
              </a:ext>
            </a:extLst>
          </p:cNvPr>
          <p:cNvSpPr>
            <a:spLocks noGrp="1"/>
          </p:cNvSpPr>
          <p:nvPr>
            <p:ph type="sldNum" sz="quarter" idx="12"/>
          </p:nvPr>
        </p:nvSpPr>
        <p:spPr/>
        <p:txBody>
          <a:bodyPr/>
          <a:lstStyle/>
          <a:p>
            <a:fld id="{8A7A6979-0714-4377-B894-6BE4C2D6E202}" type="slidenum">
              <a:rPr lang="en-US" smtClean="0"/>
              <a:pPr/>
              <a:t>37</a:t>
            </a:fld>
            <a:endParaRPr lang="en-US"/>
          </a:p>
        </p:txBody>
      </p:sp>
    </p:spTree>
    <p:extLst>
      <p:ext uri="{BB962C8B-B14F-4D97-AF65-F5344CB8AC3E}">
        <p14:creationId xmlns:p14="http://schemas.microsoft.com/office/powerpoint/2010/main" val="28835526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393646" y="370647"/>
            <a:ext cx="6925732" cy="512448"/>
          </a:xfrm>
        </p:spPr>
        <p:txBody>
          <a:bodyPr/>
          <a:lstStyle/>
          <a:p>
            <a:r>
              <a:rPr lang="en-US"/>
              <a:t>System Goals</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38</a:t>
            </a:fld>
            <a:endParaRPr lang="en-US"/>
          </a:p>
        </p:txBody>
      </p:sp>
      <p:sp>
        <p:nvSpPr>
          <p:cNvPr id="9" name="TextBox 8">
            <a:extLst>
              <a:ext uri="{FF2B5EF4-FFF2-40B4-BE49-F238E27FC236}">
                <a16:creationId xmlns:a16="http://schemas.microsoft.com/office/drawing/2014/main" id="{25C4BDE0-CC52-2CA2-080A-E0D7DF9B84FA}"/>
              </a:ext>
            </a:extLst>
          </p:cNvPr>
          <p:cNvSpPr txBox="1"/>
          <p:nvPr/>
        </p:nvSpPr>
        <p:spPr>
          <a:xfrm>
            <a:off x="393646" y="1251154"/>
            <a:ext cx="5257478" cy="3693319"/>
          </a:xfrm>
          <a:prstGeom prst="rect">
            <a:avLst/>
          </a:prstGeom>
          <a:noFill/>
        </p:spPr>
        <p:txBody>
          <a:bodyPr wrap="square" lIns="91440" tIns="45720" rIns="91440" bIns="45720" rtlCol="0" anchor="t">
            <a:spAutoFit/>
          </a:bodyPr>
          <a:lstStyle/>
          <a:p>
            <a:r>
              <a:rPr lang="en-US" b="1" u="sng">
                <a:cs typeface="Times New Roman"/>
              </a:rPr>
              <a:t>System on Higher Level</a:t>
            </a:r>
          </a:p>
          <a:p>
            <a:pPr marL="285750" indent="-285750">
              <a:buFont typeface="Arial" panose="020B0604020202020204" pitchFamily="34" charset="0"/>
              <a:buChar char="•"/>
            </a:pPr>
            <a:endParaRPr lang="en-US">
              <a:cs typeface="Times New Roman" panose="02020603050405020304" pitchFamily="18" charset="0"/>
            </a:endParaRPr>
          </a:p>
          <a:p>
            <a:pPr marL="285750" indent="-285750">
              <a:buFont typeface="Arial" panose="020B0604020202020204" pitchFamily="34" charset="0"/>
              <a:buChar char="•"/>
            </a:pPr>
            <a:r>
              <a:rPr lang="en-US">
                <a:cs typeface="Times New Roman"/>
              </a:rPr>
              <a:t>Provide Isolation for OLTP and OLAP Queries </a:t>
            </a:r>
            <a:endParaRPr lang="en-US">
              <a:cs typeface="Times New Roman" panose="02020603050405020304" pitchFamily="18" charset="0"/>
            </a:endParaRPr>
          </a:p>
          <a:p>
            <a:pPr marL="742950" lvl="1" indent="-285750">
              <a:buFont typeface="Arial" panose="020B0604020202020204" pitchFamily="34" charset="0"/>
              <a:buChar char="•"/>
            </a:pPr>
            <a:r>
              <a:rPr lang="en-US">
                <a:cs typeface="Times New Roman"/>
              </a:rPr>
              <a:t>Providing separate data stores (Row-based and Column-based) for OLTP and OLAP</a:t>
            </a:r>
          </a:p>
          <a:p>
            <a:pPr lvl="1"/>
            <a:endParaRPr lang="en-US">
              <a:cs typeface="Times New Roman" panose="02020603050405020304" pitchFamily="18" charset="0"/>
            </a:endParaRPr>
          </a:p>
          <a:p>
            <a:pPr marL="285750" indent="-285750">
              <a:buFont typeface="Arial" panose="020B0604020202020204" pitchFamily="34" charset="0"/>
              <a:buChar char="•"/>
            </a:pPr>
            <a:r>
              <a:rPr lang="en-US">
                <a:cs typeface="Times New Roman"/>
              </a:rPr>
              <a:t>Providing Consistent View of Data / Real time data synchronization between the two data stores by extending using state machine-based consensus algorithm (</a:t>
            </a:r>
            <a:r>
              <a:rPr lang="en-US" i="1">
                <a:cs typeface="Times New Roman"/>
              </a:rPr>
              <a:t>RAFT</a:t>
            </a:r>
            <a:r>
              <a:rPr lang="en-US">
                <a:cs typeface="Times New Roman"/>
              </a:rPr>
              <a:t>)</a:t>
            </a:r>
          </a:p>
          <a:p>
            <a:endParaRPr lang="en-US">
              <a:cs typeface="Times New Roman" panose="02020603050405020304" pitchFamily="18" charset="0"/>
            </a:endParaRPr>
          </a:p>
          <a:p>
            <a:pPr marL="285750" indent="-285750">
              <a:buFont typeface="Arial" panose="020B0604020202020204" pitchFamily="34" charset="0"/>
              <a:buChar char="•"/>
            </a:pPr>
            <a:r>
              <a:rPr lang="en-US">
                <a:cs typeface="Times New Roman"/>
              </a:rPr>
              <a:t>Highly Scalable and  Available System with efficient query processing</a:t>
            </a:r>
            <a:endParaRPr lang="en-US">
              <a:cs typeface="Times New Roman" panose="02020603050405020304" pitchFamily="18" charset="0"/>
            </a:endParaRPr>
          </a:p>
        </p:txBody>
      </p:sp>
      <p:pic>
        <p:nvPicPr>
          <p:cNvPr id="4" name="Picture 3">
            <a:extLst>
              <a:ext uri="{FF2B5EF4-FFF2-40B4-BE49-F238E27FC236}">
                <a16:creationId xmlns:a16="http://schemas.microsoft.com/office/drawing/2014/main" id="{EC370FD2-8CFA-CC17-717F-DC3879AA032F}"/>
              </a:ext>
            </a:extLst>
          </p:cNvPr>
          <p:cNvPicPr>
            <a:picLocks noChangeAspect="1"/>
          </p:cNvPicPr>
          <p:nvPr/>
        </p:nvPicPr>
        <p:blipFill>
          <a:blip r:embed="rId3"/>
          <a:srcRect/>
          <a:stretch/>
        </p:blipFill>
        <p:spPr>
          <a:xfrm>
            <a:off x="5657385" y="2368965"/>
            <a:ext cx="3372122" cy="1959698"/>
          </a:xfrm>
          <a:prstGeom prst="rect">
            <a:avLst/>
          </a:prstGeom>
          <a:ln>
            <a:noFill/>
          </a:ln>
        </p:spPr>
      </p:pic>
      <p:sp>
        <p:nvSpPr>
          <p:cNvPr id="7" name="TextBox 6">
            <a:extLst>
              <a:ext uri="{FF2B5EF4-FFF2-40B4-BE49-F238E27FC236}">
                <a16:creationId xmlns:a16="http://schemas.microsoft.com/office/drawing/2014/main" id="{C8195006-935D-3056-7623-D3620F6C8010}"/>
              </a:ext>
            </a:extLst>
          </p:cNvPr>
          <p:cNvSpPr txBox="1"/>
          <p:nvPr/>
        </p:nvSpPr>
        <p:spPr>
          <a:xfrm>
            <a:off x="2344219" y="5966905"/>
            <a:ext cx="5131461" cy="430887"/>
          </a:xfrm>
          <a:prstGeom prst="rect">
            <a:avLst/>
          </a:prstGeom>
          <a:noFill/>
        </p:spPr>
        <p:txBody>
          <a:bodyPr wrap="square" rtlCol="0">
            <a:spAutoFit/>
          </a:bodyPr>
          <a:lstStyle/>
          <a:p>
            <a:r>
              <a:rPr lang="en-US" sz="1100"/>
              <a:t>Source: </a:t>
            </a:r>
            <a:r>
              <a:rPr lang="en-US" sz="1100">
                <a:hlinkClick r:id="rId4"/>
              </a:rPr>
              <a:t>Guoliang Li and Chao Zhang. 2022. HTAP Databases: What is New and What is Next. (SIGMOD '22)</a:t>
            </a:r>
            <a:endParaRPr lang="en-US" sz="1100"/>
          </a:p>
        </p:txBody>
      </p:sp>
    </p:spTree>
    <p:extLst>
      <p:ext uri="{BB962C8B-B14F-4D97-AF65-F5344CB8AC3E}">
        <p14:creationId xmlns:p14="http://schemas.microsoft.com/office/powerpoint/2010/main" val="14923880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393646" y="370647"/>
            <a:ext cx="6925732" cy="512448"/>
          </a:xfrm>
        </p:spPr>
        <p:txBody>
          <a:bodyPr/>
          <a:lstStyle/>
          <a:p>
            <a:r>
              <a:rPr lang="en-US" i="0" err="1"/>
              <a:t>TiDB</a:t>
            </a:r>
            <a:r>
              <a:rPr lang="en-US" i="0"/>
              <a:t> Architecture</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39</a:t>
            </a:fld>
            <a:endParaRPr lang="en-US"/>
          </a:p>
        </p:txBody>
      </p:sp>
      <p:sp>
        <p:nvSpPr>
          <p:cNvPr id="7" name="TextBox 6">
            <a:extLst>
              <a:ext uri="{FF2B5EF4-FFF2-40B4-BE49-F238E27FC236}">
                <a16:creationId xmlns:a16="http://schemas.microsoft.com/office/drawing/2014/main" id="{677F55ED-09B0-0DEC-4A5A-ADEDC45C7132}"/>
              </a:ext>
            </a:extLst>
          </p:cNvPr>
          <p:cNvSpPr txBox="1"/>
          <p:nvPr/>
        </p:nvSpPr>
        <p:spPr>
          <a:xfrm>
            <a:off x="2419531" y="6102551"/>
            <a:ext cx="4803305" cy="261610"/>
          </a:xfrm>
          <a:prstGeom prst="rect">
            <a:avLst/>
          </a:prstGeom>
          <a:noFill/>
        </p:spPr>
        <p:txBody>
          <a:bodyPr wrap="square" rtlCol="0">
            <a:spAutoFit/>
          </a:bodyPr>
          <a:lstStyle/>
          <a:p>
            <a:r>
              <a:rPr lang="en-US" sz="1100"/>
              <a:t>Source: https://</a:t>
            </a:r>
            <a:r>
              <a:rPr lang="en-US" sz="1100" err="1"/>
              <a:t>www.vldb.org</a:t>
            </a:r>
            <a:r>
              <a:rPr lang="en-US" sz="1100"/>
              <a:t>/</a:t>
            </a:r>
            <a:r>
              <a:rPr lang="en-US" sz="1100" err="1"/>
              <a:t>pvldb</a:t>
            </a:r>
            <a:r>
              <a:rPr lang="en-US" sz="1100"/>
              <a:t>/vol13/p3072-huang.pdf</a:t>
            </a:r>
          </a:p>
        </p:txBody>
      </p:sp>
      <p:pic>
        <p:nvPicPr>
          <p:cNvPr id="9" name="Picture 8" descr="Diagram&#10;&#10;Description automatically generated">
            <a:extLst>
              <a:ext uri="{FF2B5EF4-FFF2-40B4-BE49-F238E27FC236}">
                <a16:creationId xmlns:a16="http://schemas.microsoft.com/office/drawing/2014/main" id="{A9B09EA9-2AD9-8197-7BB6-F651088B0C82}"/>
              </a:ext>
            </a:extLst>
          </p:cNvPr>
          <p:cNvPicPr>
            <a:picLocks noChangeAspect="1"/>
          </p:cNvPicPr>
          <p:nvPr/>
        </p:nvPicPr>
        <p:blipFill>
          <a:blip r:embed="rId3"/>
          <a:stretch>
            <a:fillRect/>
          </a:stretch>
        </p:blipFill>
        <p:spPr>
          <a:xfrm>
            <a:off x="480290" y="1794417"/>
            <a:ext cx="7772400" cy="2998233"/>
          </a:xfrm>
          <a:prstGeom prst="rect">
            <a:avLst/>
          </a:prstGeom>
        </p:spPr>
      </p:pic>
    </p:spTree>
    <p:extLst>
      <p:ext uri="{BB962C8B-B14F-4D97-AF65-F5344CB8AC3E}">
        <p14:creationId xmlns:p14="http://schemas.microsoft.com/office/powerpoint/2010/main" val="893531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688D181-EAEA-EBE2-A1D5-080A47ECC236}"/>
              </a:ext>
            </a:extLst>
          </p:cNvPr>
          <p:cNvSpPr>
            <a:spLocks noGrp="1"/>
          </p:cNvSpPr>
          <p:nvPr>
            <p:ph type="ctrTitle"/>
          </p:nvPr>
        </p:nvSpPr>
        <p:spPr>
          <a:xfrm>
            <a:off x="782666" y="331855"/>
            <a:ext cx="6925732" cy="498598"/>
          </a:xfrm>
        </p:spPr>
        <p:txBody>
          <a:bodyPr/>
          <a:lstStyle/>
          <a:p>
            <a:r>
              <a:rPr lang="en-US"/>
              <a:t>Challenges of HTAP Systems</a:t>
            </a:r>
            <a:endParaRPr lang="en-US" sz="4800"/>
          </a:p>
        </p:txBody>
      </p:sp>
      <p:sp>
        <p:nvSpPr>
          <p:cNvPr id="7" name="Subtitle 6">
            <a:extLst>
              <a:ext uri="{FF2B5EF4-FFF2-40B4-BE49-F238E27FC236}">
                <a16:creationId xmlns:a16="http://schemas.microsoft.com/office/drawing/2014/main" id="{B813F5A8-7D4D-8001-3122-14675BFFD528}"/>
              </a:ext>
            </a:extLst>
          </p:cNvPr>
          <p:cNvSpPr>
            <a:spLocks noGrp="1"/>
          </p:cNvSpPr>
          <p:nvPr>
            <p:ph type="subTitle" idx="1"/>
          </p:nvPr>
        </p:nvSpPr>
        <p:spPr>
          <a:xfrm>
            <a:off x="637153" y="1364419"/>
            <a:ext cx="5491495" cy="677108"/>
          </a:xfrm>
        </p:spPr>
        <p:txBody>
          <a:bodyPr/>
          <a:lstStyle/>
          <a:p>
            <a:r>
              <a:rPr lang="en-US"/>
              <a:t>What is it not easy to imagine both systems in one?</a:t>
            </a:r>
          </a:p>
        </p:txBody>
      </p:sp>
      <p:sp>
        <p:nvSpPr>
          <p:cNvPr id="8" name="Text Placeholder 7">
            <a:extLst>
              <a:ext uri="{FF2B5EF4-FFF2-40B4-BE49-F238E27FC236}">
                <a16:creationId xmlns:a16="http://schemas.microsoft.com/office/drawing/2014/main" id="{6CED11C3-58B2-5596-3D69-F9497BDE1249}"/>
              </a:ext>
            </a:extLst>
          </p:cNvPr>
          <p:cNvSpPr>
            <a:spLocks noGrp="1"/>
          </p:cNvSpPr>
          <p:nvPr>
            <p:ph type="body" sz="quarter" idx="14"/>
          </p:nvPr>
        </p:nvSpPr>
        <p:spPr>
          <a:xfrm>
            <a:off x="782666" y="2325552"/>
            <a:ext cx="5524500" cy="2558653"/>
          </a:xfrm>
        </p:spPr>
        <p:txBody>
          <a:bodyPr/>
          <a:lstStyle/>
          <a:p>
            <a:r>
              <a:rPr lang="en-US"/>
              <a:t>Data modeling complexity</a:t>
            </a:r>
          </a:p>
          <a:p>
            <a:endParaRPr lang="en-US"/>
          </a:p>
          <a:p>
            <a:r>
              <a:rPr lang="en-US"/>
              <a:t>Performance optimization</a:t>
            </a:r>
          </a:p>
          <a:p>
            <a:endParaRPr lang="en-US"/>
          </a:p>
          <a:p>
            <a:r>
              <a:rPr lang="en-US"/>
              <a:t>Consistency and correctness</a:t>
            </a:r>
          </a:p>
          <a:p>
            <a:endParaRPr lang="en-US"/>
          </a:p>
          <a:p>
            <a:r>
              <a:rPr lang="en-US"/>
              <a:t>Scalability</a:t>
            </a:r>
          </a:p>
          <a:p>
            <a:endParaRPr lang="en-US"/>
          </a:p>
          <a:p>
            <a:r>
              <a:rPr lang="en-US"/>
              <a:t>Cost</a:t>
            </a:r>
          </a:p>
        </p:txBody>
      </p:sp>
      <p:sp>
        <p:nvSpPr>
          <p:cNvPr id="4" name="Date Placeholder 3">
            <a:extLst>
              <a:ext uri="{FF2B5EF4-FFF2-40B4-BE49-F238E27FC236}">
                <a16:creationId xmlns:a16="http://schemas.microsoft.com/office/drawing/2014/main" id="{DB149C2C-93F6-80D1-2B63-0793879AAA33}"/>
              </a:ext>
            </a:extLst>
          </p:cNvPr>
          <p:cNvSpPr>
            <a:spLocks noGrp="1"/>
          </p:cNvSpPr>
          <p:nvPr>
            <p:ph type="dt" sz="half" idx="2"/>
          </p:nvPr>
        </p:nvSpPr>
        <p:spPr/>
        <p:txBody>
          <a:bodyPr/>
          <a:lstStyle/>
          <a:p>
            <a:fld id="{049DC8E1-D369-0F48-9062-BB068AFD07CE}" type="datetime1">
              <a:rPr lang="en-US" smtClean="0"/>
              <a:pPr/>
              <a:t>3/31/2023</a:t>
            </a:fld>
            <a:endParaRPr lang="en-US"/>
          </a:p>
        </p:txBody>
      </p:sp>
      <p:sp>
        <p:nvSpPr>
          <p:cNvPr id="5" name="Slide Number Placeholder 4">
            <a:extLst>
              <a:ext uri="{FF2B5EF4-FFF2-40B4-BE49-F238E27FC236}">
                <a16:creationId xmlns:a16="http://schemas.microsoft.com/office/drawing/2014/main" id="{E1E32A65-44CE-21E3-5D88-5D03463743B6}"/>
              </a:ext>
            </a:extLst>
          </p:cNvPr>
          <p:cNvSpPr>
            <a:spLocks noGrp="1"/>
          </p:cNvSpPr>
          <p:nvPr>
            <p:ph type="sldNum" sz="quarter" idx="4"/>
          </p:nvPr>
        </p:nvSpPr>
        <p:spPr>
          <a:xfrm>
            <a:off x="8441698" y="6227001"/>
            <a:ext cx="365760" cy="274320"/>
          </a:xfrm>
        </p:spPr>
        <p:txBody>
          <a:bodyPr/>
          <a:lstStyle/>
          <a:p>
            <a:fld id="{8A7A6979-0714-4377-B894-6BE4C2D6E202}" type="slidenum">
              <a:rPr lang="en-US" smtClean="0"/>
              <a:pPr/>
              <a:t>4</a:t>
            </a:fld>
            <a:endParaRPr lang="en-US"/>
          </a:p>
        </p:txBody>
      </p:sp>
      <p:grpSp>
        <p:nvGrpSpPr>
          <p:cNvPr id="22" name="Group 21">
            <a:extLst>
              <a:ext uri="{FF2B5EF4-FFF2-40B4-BE49-F238E27FC236}">
                <a16:creationId xmlns:a16="http://schemas.microsoft.com/office/drawing/2014/main" id="{9AC042F0-1603-32CE-3602-3A7C78FC7CA4}"/>
              </a:ext>
            </a:extLst>
          </p:cNvPr>
          <p:cNvGrpSpPr/>
          <p:nvPr/>
        </p:nvGrpSpPr>
        <p:grpSpPr>
          <a:xfrm>
            <a:off x="6778787" y="3262681"/>
            <a:ext cx="1662911" cy="1029247"/>
            <a:chOff x="8647793" y="3050594"/>
            <a:chExt cx="2803052" cy="1764145"/>
          </a:xfrm>
        </p:grpSpPr>
        <p:sp>
          <p:nvSpPr>
            <p:cNvPr id="11" name="Flowchart: Magnetic Disk 10">
              <a:extLst>
                <a:ext uri="{FF2B5EF4-FFF2-40B4-BE49-F238E27FC236}">
                  <a16:creationId xmlns:a16="http://schemas.microsoft.com/office/drawing/2014/main" id="{3AF593EB-C2B5-94D1-C7B2-1F3DB55728E8}"/>
                </a:ext>
              </a:extLst>
            </p:cNvPr>
            <p:cNvSpPr/>
            <p:nvPr/>
          </p:nvSpPr>
          <p:spPr>
            <a:xfrm>
              <a:off x="9356592" y="3050594"/>
              <a:ext cx="1385454" cy="1764145"/>
            </a:xfrm>
            <a:prstGeom prst="flowChartMagneticDisk">
              <a:avLst/>
            </a:prstGeom>
            <a:no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TextBox 13">
              <a:extLst>
                <a:ext uri="{FF2B5EF4-FFF2-40B4-BE49-F238E27FC236}">
                  <a16:creationId xmlns:a16="http://schemas.microsoft.com/office/drawing/2014/main" id="{71E10ABC-4FC7-D7E3-BAF3-443652386E94}"/>
                </a:ext>
              </a:extLst>
            </p:cNvPr>
            <p:cNvSpPr txBox="1"/>
            <p:nvPr/>
          </p:nvSpPr>
          <p:spPr>
            <a:xfrm>
              <a:off x="9261817" y="3611315"/>
              <a:ext cx="1608271" cy="712170"/>
            </a:xfrm>
            <a:prstGeom prst="rect">
              <a:avLst/>
            </a:prstGeom>
            <a:noFill/>
          </p:spPr>
          <p:txBody>
            <a:bodyPr wrap="none" rtlCol="0">
              <a:spAutoFit/>
            </a:bodyPr>
            <a:lstStyle/>
            <a:p>
              <a:pPr algn="ctr"/>
              <a:r>
                <a:rPr lang="en-US" sz="1050"/>
                <a:t>Transactions</a:t>
              </a:r>
            </a:p>
            <a:p>
              <a:pPr algn="ctr"/>
              <a:r>
                <a:rPr lang="en-US" sz="1050"/>
                <a:t>&amp; Analytics</a:t>
              </a:r>
            </a:p>
          </p:txBody>
        </p:sp>
        <p:sp>
          <p:nvSpPr>
            <p:cNvPr id="17" name="Arrow: Curved Down 16">
              <a:extLst>
                <a:ext uri="{FF2B5EF4-FFF2-40B4-BE49-F238E27FC236}">
                  <a16:creationId xmlns:a16="http://schemas.microsoft.com/office/drawing/2014/main" id="{32A8EA14-52ED-9583-381E-167B4EE3CCF5}"/>
                </a:ext>
              </a:extLst>
            </p:cNvPr>
            <p:cNvSpPr/>
            <p:nvPr/>
          </p:nvSpPr>
          <p:spPr>
            <a:xfrm rot="5400000" flipH="1" flipV="1">
              <a:off x="8336589" y="3630962"/>
              <a:ext cx="1225189" cy="602781"/>
            </a:xfrm>
            <a:prstGeom prst="curvedDownArrow">
              <a:avLst>
                <a:gd name="adj1" fmla="val 27236"/>
                <a:gd name="adj2" fmla="val 76522"/>
                <a:gd name="adj3" fmla="val 28854"/>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50">
                <a:solidFill>
                  <a:schemeClr val="tx1"/>
                </a:solidFill>
              </a:endParaRPr>
            </a:p>
          </p:txBody>
        </p:sp>
        <p:sp>
          <p:nvSpPr>
            <p:cNvPr id="18" name="Arrow: Curved Down 17">
              <a:extLst>
                <a:ext uri="{FF2B5EF4-FFF2-40B4-BE49-F238E27FC236}">
                  <a16:creationId xmlns:a16="http://schemas.microsoft.com/office/drawing/2014/main" id="{F2082926-33FF-BD6A-9ECF-44B2EE6BD2EF}"/>
                </a:ext>
              </a:extLst>
            </p:cNvPr>
            <p:cNvSpPr/>
            <p:nvPr/>
          </p:nvSpPr>
          <p:spPr>
            <a:xfrm rot="16200000" flipH="1" flipV="1">
              <a:off x="10536860" y="3726477"/>
              <a:ext cx="1225189" cy="602781"/>
            </a:xfrm>
            <a:prstGeom prst="curvedDownArrow">
              <a:avLst>
                <a:gd name="adj1" fmla="val 27236"/>
                <a:gd name="adj2" fmla="val 76522"/>
                <a:gd name="adj3" fmla="val 28854"/>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50">
                <a:solidFill>
                  <a:schemeClr val="tx1"/>
                </a:solidFill>
              </a:endParaRPr>
            </a:p>
          </p:txBody>
        </p:sp>
      </p:grpSp>
      <p:grpSp>
        <p:nvGrpSpPr>
          <p:cNvPr id="24" name="Group 23">
            <a:extLst>
              <a:ext uri="{FF2B5EF4-FFF2-40B4-BE49-F238E27FC236}">
                <a16:creationId xmlns:a16="http://schemas.microsoft.com/office/drawing/2014/main" id="{34C1562A-0915-E35D-0E2A-B4F45A26645A}"/>
              </a:ext>
            </a:extLst>
          </p:cNvPr>
          <p:cNvGrpSpPr/>
          <p:nvPr/>
        </p:nvGrpSpPr>
        <p:grpSpPr>
          <a:xfrm>
            <a:off x="4159235" y="2804665"/>
            <a:ext cx="1990967" cy="1840540"/>
            <a:chOff x="4779430" y="2243446"/>
            <a:chExt cx="3223724" cy="3257609"/>
          </a:xfrm>
        </p:grpSpPr>
        <p:sp>
          <p:nvSpPr>
            <p:cNvPr id="9" name="Flowchart: Magnetic Disk 8">
              <a:extLst>
                <a:ext uri="{FF2B5EF4-FFF2-40B4-BE49-F238E27FC236}">
                  <a16:creationId xmlns:a16="http://schemas.microsoft.com/office/drawing/2014/main" id="{EDF34314-398F-30EE-0C45-8EB3F262E8C8}"/>
                </a:ext>
              </a:extLst>
            </p:cNvPr>
            <p:cNvSpPr/>
            <p:nvPr/>
          </p:nvSpPr>
          <p:spPr>
            <a:xfrm>
              <a:off x="4863376" y="3050594"/>
              <a:ext cx="1385454" cy="1764145"/>
            </a:xfrm>
            <a:prstGeom prst="flowChartMagneticDisk">
              <a:avLst/>
            </a:prstGeom>
            <a:solidFill>
              <a:schemeClr val="accent4"/>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Flowchart: Magnetic Disk 9">
              <a:extLst>
                <a:ext uri="{FF2B5EF4-FFF2-40B4-BE49-F238E27FC236}">
                  <a16:creationId xmlns:a16="http://schemas.microsoft.com/office/drawing/2014/main" id="{FBF7DCD5-29F2-C9C5-80B6-1EA72B38681A}"/>
                </a:ext>
              </a:extLst>
            </p:cNvPr>
            <p:cNvSpPr/>
            <p:nvPr/>
          </p:nvSpPr>
          <p:spPr>
            <a:xfrm>
              <a:off x="6617700" y="3050594"/>
              <a:ext cx="1385454" cy="1764145"/>
            </a:xfrm>
            <a:prstGeom prst="flowChartMagneticDisk">
              <a:avLst/>
            </a:prstGeom>
            <a:no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TextBox 11">
              <a:extLst>
                <a:ext uri="{FF2B5EF4-FFF2-40B4-BE49-F238E27FC236}">
                  <a16:creationId xmlns:a16="http://schemas.microsoft.com/office/drawing/2014/main" id="{3A823A8E-6E61-14C7-A68A-A321E3EAC343}"/>
                </a:ext>
              </a:extLst>
            </p:cNvPr>
            <p:cNvSpPr txBox="1"/>
            <p:nvPr/>
          </p:nvSpPr>
          <p:spPr>
            <a:xfrm>
              <a:off x="4779430" y="3778893"/>
              <a:ext cx="1607159" cy="463029"/>
            </a:xfrm>
            <a:prstGeom prst="rect">
              <a:avLst/>
            </a:prstGeom>
            <a:noFill/>
          </p:spPr>
          <p:txBody>
            <a:bodyPr wrap="none" rtlCol="0">
              <a:spAutoFit/>
            </a:bodyPr>
            <a:lstStyle/>
            <a:p>
              <a:r>
                <a:rPr lang="en-US" sz="1100"/>
                <a:t>Transactions</a:t>
              </a:r>
            </a:p>
          </p:txBody>
        </p:sp>
        <p:sp>
          <p:nvSpPr>
            <p:cNvPr id="13" name="TextBox 12">
              <a:extLst>
                <a:ext uri="{FF2B5EF4-FFF2-40B4-BE49-F238E27FC236}">
                  <a16:creationId xmlns:a16="http://schemas.microsoft.com/office/drawing/2014/main" id="{7F54C795-89E1-7B3B-B8BC-CB3BE6D6FE5C}"/>
                </a:ext>
              </a:extLst>
            </p:cNvPr>
            <p:cNvSpPr txBox="1"/>
            <p:nvPr/>
          </p:nvSpPr>
          <p:spPr>
            <a:xfrm>
              <a:off x="6692229" y="3778893"/>
              <a:ext cx="1225615" cy="463029"/>
            </a:xfrm>
            <a:prstGeom prst="rect">
              <a:avLst/>
            </a:prstGeom>
            <a:noFill/>
          </p:spPr>
          <p:txBody>
            <a:bodyPr wrap="none" rtlCol="0">
              <a:spAutoFit/>
            </a:bodyPr>
            <a:lstStyle/>
            <a:p>
              <a:r>
                <a:rPr lang="en-US" sz="1100"/>
                <a:t>Analytics</a:t>
              </a:r>
            </a:p>
          </p:txBody>
        </p:sp>
        <p:sp>
          <p:nvSpPr>
            <p:cNvPr id="15" name="Arrow: Curved Down 14">
              <a:extLst>
                <a:ext uri="{FF2B5EF4-FFF2-40B4-BE49-F238E27FC236}">
                  <a16:creationId xmlns:a16="http://schemas.microsoft.com/office/drawing/2014/main" id="{E6B9DE95-496C-819F-2B16-B6BD9C6E7EBB}"/>
                </a:ext>
              </a:extLst>
            </p:cNvPr>
            <p:cNvSpPr/>
            <p:nvPr/>
          </p:nvSpPr>
          <p:spPr>
            <a:xfrm>
              <a:off x="5572522" y="2666087"/>
              <a:ext cx="1942525" cy="728299"/>
            </a:xfrm>
            <a:prstGeom prst="curvedDownArrow">
              <a:avLst>
                <a:gd name="adj1" fmla="val 27236"/>
                <a:gd name="adj2" fmla="val 76522"/>
                <a:gd name="adj3" fmla="val 28854"/>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50">
                <a:solidFill>
                  <a:schemeClr val="tx1"/>
                </a:solidFill>
              </a:endParaRPr>
            </a:p>
          </p:txBody>
        </p:sp>
        <p:sp>
          <p:nvSpPr>
            <p:cNvPr id="16" name="Arrow: Curved Down 15">
              <a:extLst>
                <a:ext uri="{FF2B5EF4-FFF2-40B4-BE49-F238E27FC236}">
                  <a16:creationId xmlns:a16="http://schemas.microsoft.com/office/drawing/2014/main" id="{122485F3-421E-C9EE-1D54-000E3D2809F2}"/>
                </a:ext>
              </a:extLst>
            </p:cNvPr>
            <p:cNvSpPr/>
            <p:nvPr/>
          </p:nvSpPr>
          <p:spPr>
            <a:xfrm flipH="1" flipV="1">
              <a:off x="5464458" y="4814112"/>
              <a:ext cx="1868891" cy="686943"/>
            </a:xfrm>
            <a:prstGeom prst="curvedDownArrow">
              <a:avLst>
                <a:gd name="adj1" fmla="val 27236"/>
                <a:gd name="adj2" fmla="val 76522"/>
                <a:gd name="adj3" fmla="val 28854"/>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50">
                <a:solidFill>
                  <a:schemeClr val="tx1"/>
                </a:solidFill>
              </a:endParaRPr>
            </a:p>
          </p:txBody>
        </p:sp>
        <p:sp>
          <p:nvSpPr>
            <p:cNvPr id="19" name="TextBox 18">
              <a:extLst>
                <a:ext uri="{FF2B5EF4-FFF2-40B4-BE49-F238E27FC236}">
                  <a16:creationId xmlns:a16="http://schemas.microsoft.com/office/drawing/2014/main" id="{CD1C25B9-6C35-F907-AC84-063048F07B49}"/>
                </a:ext>
              </a:extLst>
            </p:cNvPr>
            <p:cNvSpPr txBox="1"/>
            <p:nvPr/>
          </p:nvSpPr>
          <p:spPr>
            <a:xfrm>
              <a:off x="6197424" y="2243446"/>
              <a:ext cx="664890" cy="437373"/>
            </a:xfrm>
            <a:prstGeom prst="rect">
              <a:avLst/>
            </a:prstGeom>
            <a:noFill/>
          </p:spPr>
          <p:txBody>
            <a:bodyPr wrap="none" rtlCol="0">
              <a:spAutoFit/>
            </a:bodyPr>
            <a:lstStyle/>
            <a:p>
              <a:r>
                <a:rPr lang="en-US" sz="1350"/>
                <a:t>ETL</a:t>
              </a:r>
            </a:p>
          </p:txBody>
        </p:sp>
      </p:grpSp>
      <p:cxnSp>
        <p:nvCxnSpPr>
          <p:cNvPr id="21" name="Straight Connector 20">
            <a:extLst>
              <a:ext uri="{FF2B5EF4-FFF2-40B4-BE49-F238E27FC236}">
                <a16:creationId xmlns:a16="http://schemas.microsoft.com/office/drawing/2014/main" id="{48080DAF-A667-F40A-3303-849405C5D3C1}"/>
              </a:ext>
            </a:extLst>
          </p:cNvPr>
          <p:cNvCxnSpPr/>
          <p:nvPr/>
        </p:nvCxnSpPr>
        <p:spPr>
          <a:xfrm>
            <a:off x="6485016" y="2138942"/>
            <a:ext cx="0" cy="3117273"/>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31215CF-C233-33D5-0FED-C50FAD3A9A7B}"/>
              </a:ext>
            </a:extLst>
          </p:cNvPr>
          <p:cNvSpPr txBox="1"/>
          <p:nvPr/>
        </p:nvSpPr>
        <p:spPr>
          <a:xfrm>
            <a:off x="6970348" y="2281236"/>
            <a:ext cx="1299523" cy="300082"/>
          </a:xfrm>
          <a:prstGeom prst="rect">
            <a:avLst/>
          </a:prstGeom>
          <a:noFill/>
        </p:spPr>
        <p:txBody>
          <a:bodyPr wrap="none" rtlCol="0">
            <a:spAutoFit/>
          </a:bodyPr>
          <a:lstStyle/>
          <a:p>
            <a:r>
              <a:rPr lang="en-US" sz="1350"/>
              <a:t>HTAP Systems</a:t>
            </a:r>
          </a:p>
        </p:txBody>
      </p:sp>
      <p:sp>
        <p:nvSpPr>
          <p:cNvPr id="26" name="TextBox 25">
            <a:extLst>
              <a:ext uri="{FF2B5EF4-FFF2-40B4-BE49-F238E27FC236}">
                <a16:creationId xmlns:a16="http://schemas.microsoft.com/office/drawing/2014/main" id="{E9189FD1-AD38-D9ED-E61C-687365E1E62D}"/>
              </a:ext>
            </a:extLst>
          </p:cNvPr>
          <p:cNvSpPr txBox="1"/>
          <p:nvPr/>
        </p:nvSpPr>
        <p:spPr>
          <a:xfrm>
            <a:off x="4329351" y="2281236"/>
            <a:ext cx="1660134" cy="300082"/>
          </a:xfrm>
          <a:prstGeom prst="rect">
            <a:avLst/>
          </a:prstGeom>
          <a:noFill/>
        </p:spPr>
        <p:txBody>
          <a:bodyPr wrap="none" rtlCol="0">
            <a:spAutoFit/>
          </a:bodyPr>
          <a:lstStyle/>
          <a:p>
            <a:r>
              <a:rPr lang="en-US" sz="1350"/>
              <a:t>Traditional Systems</a:t>
            </a:r>
          </a:p>
        </p:txBody>
      </p:sp>
    </p:spTree>
    <p:extLst>
      <p:ext uri="{BB962C8B-B14F-4D97-AF65-F5344CB8AC3E}">
        <p14:creationId xmlns:p14="http://schemas.microsoft.com/office/powerpoint/2010/main" val="42757421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393646" y="370647"/>
            <a:ext cx="6925732" cy="512448"/>
          </a:xfrm>
        </p:spPr>
        <p:txBody>
          <a:bodyPr/>
          <a:lstStyle/>
          <a:p>
            <a:r>
              <a:rPr lang="en-US" i="0" err="1"/>
              <a:t>TiDB</a:t>
            </a:r>
            <a:r>
              <a:rPr lang="en-US" i="0"/>
              <a:t> Raft</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40</a:t>
            </a:fld>
            <a:endParaRPr lang="en-US"/>
          </a:p>
        </p:txBody>
      </p:sp>
      <p:pic>
        <p:nvPicPr>
          <p:cNvPr id="17" name="Picture 16" descr="Diagram&#10;&#10;Description automatically generated">
            <a:extLst>
              <a:ext uri="{FF2B5EF4-FFF2-40B4-BE49-F238E27FC236}">
                <a16:creationId xmlns:a16="http://schemas.microsoft.com/office/drawing/2014/main" id="{4464B861-76B9-5C54-501B-B9F83B65A0EA}"/>
              </a:ext>
            </a:extLst>
          </p:cNvPr>
          <p:cNvPicPr>
            <a:picLocks noChangeAspect="1"/>
          </p:cNvPicPr>
          <p:nvPr/>
        </p:nvPicPr>
        <p:blipFill>
          <a:blip r:embed="rId3"/>
          <a:stretch>
            <a:fillRect/>
          </a:stretch>
        </p:blipFill>
        <p:spPr>
          <a:xfrm>
            <a:off x="1281434" y="1114324"/>
            <a:ext cx="6581131" cy="4898549"/>
          </a:xfrm>
          <a:prstGeom prst="rect">
            <a:avLst/>
          </a:prstGeom>
        </p:spPr>
      </p:pic>
      <p:sp>
        <p:nvSpPr>
          <p:cNvPr id="19" name="TextBox 18">
            <a:extLst>
              <a:ext uri="{FF2B5EF4-FFF2-40B4-BE49-F238E27FC236}">
                <a16:creationId xmlns:a16="http://schemas.microsoft.com/office/drawing/2014/main" id="{FFC5B9F1-B12A-DA4A-022F-781808EAA794}"/>
              </a:ext>
            </a:extLst>
          </p:cNvPr>
          <p:cNvSpPr txBox="1"/>
          <p:nvPr/>
        </p:nvSpPr>
        <p:spPr>
          <a:xfrm>
            <a:off x="2391822" y="6113297"/>
            <a:ext cx="4803305" cy="261610"/>
          </a:xfrm>
          <a:prstGeom prst="rect">
            <a:avLst/>
          </a:prstGeom>
          <a:noFill/>
        </p:spPr>
        <p:txBody>
          <a:bodyPr wrap="square" rtlCol="0">
            <a:spAutoFit/>
          </a:bodyPr>
          <a:lstStyle/>
          <a:p>
            <a:r>
              <a:rPr lang="en-US" sz="1100"/>
              <a:t>Source: https://</a:t>
            </a:r>
            <a:r>
              <a:rPr lang="en-US" sz="1100" err="1"/>
              <a:t>www.vldb.org</a:t>
            </a:r>
            <a:r>
              <a:rPr lang="en-US" sz="1100"/>
              <a:t>/</a:t>
            </a:r>
            <a:r>
              <a:rPr lang="en-US" sz="1100" err="1"/>
              <a:t>pvldb</a:t>
            </a:r>
            <a:r>
              <a:rPr lang="en-US" sz="1100"/>
              <a:t>/vol13/p3072-huang.pdf</a:t>
            </a:r>
          </a:p>
        </p:txBody>
      </p:sp>
    </p:spTree>
    <p:extLst>
      <p:ext uri="{BB962C8B-B14F-4D97-AF65-F5344CB8AC3E}">
        <p14:creationId xmlns:p14="http://schemas.microsoft.com/office/powerpoint/2010/main" val="2465113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3589C-F2E6-642D-46FB-D99B06D72C19}"/>
              </a:ext>
            </a:extLst>
          </p:cNvPr>
          <p:cNvSpPr>
            <a:spLocks noGrp="1"/>
          </p:cNvSpPr>
          <p:nvPr>
            <p:ph type="ctrTitle"/>
          </p:nvPr>
        </p:nvSpPr>
        <p:spPr>
          <a:xfrm>
            <a:off x="336629" y="345101"/>
            <a:ext cx="6925732" cy="512448"/>
          </a:xfrm>
        </p:spPr>
        <p:txBody>
          <a:bodyPr/>
          <a:lstStyle/>
          <a:p>
            <a:r>
              <a:rPr lang="en-US">
                <a:latin typeface="Acumin Pro ExtraCondensed"/>
              </a:rPr>
              <a:t>Placement Driver</a:t>
            </a:r>
            <a:endParaRPr lang="en-US"/>
          </a:p>
        </p:txBody>
      </p:sp>
      <p:sp>
        <p:nvSpPr>
          <p:cNvPr id="5" name="Date Placeholder 4">
            <a:extLst>
              <a:ext uri="{FF2B5EF4-FFF2-40B4-BE49-F238E27FC236}">
                <a16:creationId xmlns:a16="http://schemas.microsoft.com/office/drawing/2014/main" id="{F5A75FDE-1069-F0A8-1918-FD3993A422FE}"/>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Placeholder 5">
            <a:extLst>
              <a:ext uri="{FF2B5EF4-FFF2-40B4-BE49-F238E27FC236}">
                <a16:creationId xmlns:a16="http://schemas.microsoft.com/office/drawing/2014/main" id="{4801A2A7-2878-AFC9-C27A-34C7D776A97A}"/>
              </a:ext>
            </a:extLst>
          </p:cNvPr>
          <p:cNvSpPr>
            <a:spLocks noGrp="1"/>
          </p:cNvSpPr>
          <p:nvPr>
            <p:ph type="sldNum" sz="quarter" idx="4"/>
          </p:nvPr>
        </p:nvSpPr>
        <p:spPr/>
        <p:txBody>
          <a:bodyPr/>
          <a:lstStyle/>
          <a:p>
            <a:fld id="{8A7A6979-0714-4377-B894-6BE4C2D6E202}" type="slidenum">
              <a:rPr lang="en-US" smtClean="0"/>
              <a:pPr/>
              <a:t>41</a:t>
            </a:fld>
            <a:endParaRPr lang="en-US"/>
          </a:p>
        </p:txBody>
      </p:sp>
      <p:pic>
        <p:nvPicPr>
          <p:cNvPr id="7" name="Picture 7" descr="Diagram&#10;&#10;Description automatically generated">
            <a:extLst>
              <a:ext uri="{FF2B5EF4-FFF2-40B4-BE49-F238E27FC236}">
                <a16:creationId xmlns:a16="http://schemas.microsoft.com/office/drawing/2014/main" id="{FB383BFB-78F8-DC71-259D-14B28BDA9EA8}"/>
              </a:ext>
            </a:extLst>
          </p:cNvPr>
          <p:cNvPicPr>
            <a:picLocks noChangeAspect="1"/>
          </p:cNvPicPr>
          <p:nvPr/>
        </p:nvPicPr>
        <p:blipFill>
          <a:blip r:embed="rId2"/>
          <a:stretch>
            <a:fillRect/>
          </a:stretch>
        </p:blipFill>
        <p:spPr>
          <a:xfrm>
            <a:off x="1116517" y="966589"/>
            <a:ext cx="6625217" cy="5078151"/>
          </a:xfrm>
          <a:prstGeom prst="rect">
            <a:avLst/>
          </a:prstGeom>
        </p:spPr>
      </p:pic>
    </p:spTree>
    <p:extLst>
      <p:ext uri="{BB962C8B-B14F-4D97-AF65-F5344CB8AC3E}">
        <p14:creationId xmlns:p14="http://schemas.microsoft.com/office/powerpoint/2010/main" val="14968017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201777" y="255549"/>
            <a:ext cx="6925732" cy="512448"/>
          </a:xfrm>
        </p:spPr>
        <p:txBody>
          <a:bodyPr/>
          <a:lstStyle/>
          <a:p>
            <a:r>
              <a:rPr lang="en-US" i="0" err="1"/>
              <a:t>TiDB</a:t>
            </a:r>
            <a:r>
              <a:rPr lang="en-US" i="0"/>
              <a:t> Scaling</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42</a:t>
            </a:fld>
            <a:endParaRPr lang="en-US"/>
          </a:p>
        </p:txBody>
      </p:sp>
      <p:pic>
        <p:nvPicPr>
          <p:cNvPr id="7" name="Picture 6" descr="Diagram&#10;&#10;Description automatically generated">
            <a:extLst>
              <a:ext uri="{FF2B5EF4-FFF2-40B4-BE49-F238E27FC236}">
                <a16:creationId xmlns:a16="http://schemas.microsoft.com/office/drawing/2014/main" id="{07536FEA-2640-8883-CE0C-8E7BAA5C68D6}"/>
              </a:ext>
            </a:extLst>
          </p:cNvPr>
          <p:cNvPicPr>
            <a:picLocks noChangeAspect="1"/>
          </p:cNvPicPr>
          <p:nvPr/>
        </p:nvPicPr>
        <p:blipFill>
          <a:blip r:embed="rId3"/>
          <a:stretch>
            <a:fillRect/>
          </a:stretch>
        </p:blipFill>
        <p:spPr>
          <a:xfrm>
            <a:off x="918291" y="1511300"/>
            <a:ext cx="1663700" cy="1917700"/>
          </a:xfrm>
          <a:prstGeom prst="rect">
            <a:avLst/>
          </a:prstGeom>
        </p:spPr>
      </p:pic>
      <p:pic>
        <p:nvPicPr>
          <p:cNvPr id="11" name="Picture 10" descr="Diagram, table&#10;&#10;Description automatically generated">
            <a:extLst>
              <a:ext uri="{FF2B5EF4-FFF2-40B4-BE49-F238E27FC236}">
                <a16:creationId xmlns:a16="http://schemas.microsoft.com/office/drawing/2014/main" id="{641333B4-0E18-096A-32B1-0E1D8CAA9C30}"/>
              </a:ext>
            </a:extLst>
          </p:cNvPr>
          <p:cNvPicPr>
            <a:picLocks noChangeAspect="1"/>
          </p:cNvPicPr>
          <p:nvPr/>
        </p:nvPicPr>
        <p:blipFill>
          <a:blip r:embed="rId4"/>
          <a:stretch>
            <a:fillRect/>
          </a:stretch>
        </p:blipFill>
        <p:spPr>
          <a:xfrm>
            <a:off x="918290" y="3539614"/>
            <a:ext cx="1663699" cy="1981200"/>
          </a:xfrm>
          <a:prstGeom prst="rect">
            <a:avLst/>
          </a:prstGeom>
        </p:spPr>
      </p:pic>
      <p:pic>
        <p:nvPicPr>
          <p:cNvPr id="8" name="Picture 7" descr="Diagram&#10;&#10;Description automatically generated">
            <a:extLst>
              <a:ext uri="{FF2B5EF4-FFF2-40B4-BE49-F238E27FC236}">
                <a16:creationId xmlns:a16="http://schemas.microsoft.com/office/drawing/2014/main" id="{62992D06-93AF-FF40-CD53-84EE93642230}"/>
              </a:ext>
            </a:extLst>
          </p:cNvPr>
          <p:cNvPicPr>
            <a:picLocks noChangeAspect="1"/>
          </p:cNvPicPr>
          <p:nvPr/>
        </p:nvPicPr>
        <p:blipFill>
          <a:blip r:embed="rId5"/>
          <a:stretch>
            <a:fillRect/>
          </a:stretch>
        </p:blipFill>
        <p:spPr>
          <a:xfrm>
            <a:off x="2743539" y="2168286"/>
            <a:ext cx="6193829" cy="2496078"/>
          </a:xfrm>
          <a:prstGeom prst="rect">
            <a:avLst/>
          </a:prstGeom>
        </p:spPr>
      </p:pic>
    </p:spTree>
    <p:extLst>
      <p:ext uri="{BB962C8B-B14F-4D97-AF65-F5344CB8AC3E}">
        <p14:creationId xmlns:p14="http://schemas.microsoft.com/office/powerpoint/2010/main" val="31566047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A793C-B656-17E7-5C3B-36EC9B5C5B5E}"/>
              </a:ext>
            </a:extLst>
          </p:cNvPr>
          <p:cNvSpPr>
            <a:spLocks noGrp="1"/>
          </p:cNvSpPr>
          <p:nvPr>
            <p:ph type="ctrTitle"/>
          </p:nvPr>
        </p:nvSpPr>
        <p:spPr>
          <a:xfrm>
            <a:off x="204695" y="358007"/>
            <a:ext cx="6925732" cy="512448"/>
          </a:xfrm>
        </p:spPr>
        <p:txBody>
          <a:bodyPr/>
          <a:lstStyle/>
          <a:p>
            <a:r>
              <a:rPr lang="en-US">
                <a:latin typeface="Acumin Pro ExtraCondensed"/>
              </a:rPr>
              <a:t>Availability / Failure Tolerance</a:t>
            </a:r>
            <a:endParaRPr lang="en-US"/>
          </a:p>
        </p:txBody>
      </p:sp>
      <p:sp>
        <p:nvSpPr>
          <p:cNvPr id="4" name="Text Placeholder 3">
            <a:extLst>
              <a:ext uri="{FF2B5EF4-FFF2-40B4-BE49-F238E27FC236}">
                <a16:creationId xmlns:a16="http://schemas.microsoft.com/office/drawing/2014/main" id="{5A9DCB31-B2FA-BBB3-8AA9-2F8F37CDC9A4}"/>
              </a:ext>
            </a:extLst>
          </p:cNvPr>
          <p:cNvSpPr>
            <a:spLocks noGrp="1"/>
          </p:cNvSpPr>
          <p:nvPr>
            <p:ph type="body" sz="quarter" idx="14"/>
          </p:nvPr>
        </p:nvSpPr>
        <p:spPr>
          <a:xfrm>
            <a:off x="250428" y="1115873"/>
            <a:ext cx="8167981" cy="4474573"/>
          </a:xfrm>
        </p:spPr>
        <p:txBody>
          <a:bodyPr vert="horz" lIns="0" tIns="0" rIns="0" bIns="0" rtlCol="0" anchor="t">
            <a:normAutofit/>
          </a:bodyPr>
          <a:lstStyle/>
          <a:p>
            <a:pPr marL="0" indent="0">
              <a:buNone/>
            </a:pPr>
            <a:r>
              <a:rPr lang="en-US" dirty="0">
                <a:latin typeface="Acumin Pro"/>
              </a:rPr>
              <a:t>Failure Tolerance in both </a:t>
            </a:r>
            <a:r>
              <a:rPr lang="en-US" dirty="0" err="1">
                <a:latin typeface="Acumin Pro"/>
              </a:rPr>
              <a:t>TikV</a:t>
            </a:r>
            <a:r>
              <a:rPr lang="en-US" dirty="0">
                <a:latin typeface="Acumin Pro"/>
              </a:rPr>
              <a:t> and </a:t>
            </a:r>
            <a:r>
              <a:rPr lang="en-US" dirty="0" err="1">
                <a:latin typeface="Acumin Pro"/>
              </a:rPr>
              <a:t>TiFlash</a:t>
            </a:r>
            <a:r>
              <a:rPr lang="en-US" dirty="0">
                <a:latin typeface="Acumin Pro"/>
              </a:rPr>
              <a:t> is maintained through replicas</a:t>
            </a:r>
            <a:endParaRPr lang="en-US" dirty="0"/>
          </a:p>
          <a:p>
            <a:pPr marL="0" indent="0">
              <a:buNone/>
            </a:pPr>
            <a:endParaRPr lang="en-US"/>
          </a:p>
          <a:p>
            <a:r>
              <a:rPr lang="en-US" dirty="0">
                <a:latin typeface="Acumin Pro"/>
              </a:rPr>
              <a:t>For each </a:t>
            </a:r>
            <a:r>
              <a:rPr lang="en-US" dirty="0" err="1">
                <a:latin typeface="Acumin Pro"/>
              </a:rPr>
              <a:t>TiKV</a:t>
            </a:r>
            <a:r>
              <a:rPr lang="en-US" dirty="0">
                <a:latin typeface="Acumin Pro"/>
              </a:rPr>
              <a:t> region if there are 2*m + 1 nodes there will be no observed down time if m + 1 nodes are functional in the same network partition.</a:t>
            </a:r>
            <a:endParaRPr lang="en-US" dirty="0"/>
          </a:p>
          <a:p>
            <a:pPr lvl="1"/>
            <a:r>
              <a:rPr lang="en-US" dirty="0">
                <a:solidFill>
                  <a:srgbClr val="000000"/>
                </a:solidFill>
              </a:rPr>
              <a:t>This Property is because of RAFT Availability Semantics</a:t>
            </a:r>
            <a:endParaRPr lang="en-US" dirty="0">
              <a:solidFill>
                <a:srgbClr val="262626"/>
              </a:solidFill>
            </a:endParaRPr>
          </a:p>
          <a:p>
            <a:pPr lvl="1">
              <a:buClr>
                <a:srgbClr val="555960"/>
              </a:buClr>
            </a:pPr>
            <a:r>
              <a:rPr lang="en-US" dirty="0">
                <a:solidFill>
                  <a:srgbClr val="000000"/>
                </a:solidFill>
              </a:rPr>
              <a:t>OLTP queries for a region will not be functional if more than m + 1 nodes in a region have failed.</a:t>
            </a:r>
          </a:p>
          <a:p>
            <a:pPr lvl="1">
              <a:buClr>
                <a:srgbClr val="555960"/>
              </a:buClr>
            </a:pPr>
            <a:endParaRPr lang="en-US">
              <a:latin typeface="Acumin Pro"/>
            </a:endParaRPr>
          </a:p>
          <a:p>
            <a:pPr>
              <a:buFont typeface="Wingdings" panose="020B0604020202020204" pitchFamily="34" charset="0"/>
              <a:buChar char="§"/>
            </a:pPr>
            <a:r>
              <a:rPr lang="en-US" dirty="0" err="1">
                <a:latin typeface="Acumin Pro"/>
              </a:rPr>
              <a:t>TiFlash</a:t>
            </a:r>
            <a:r>
              <a:rPr lang="en-US" dirty="0">
                <a:latin typeface="Acumin Pro"/>
              </a:rPr>
              <a:t> supports multiple replicas for the same data </a:t>
            </a:r>
          </a:p>
          <a:p>
            <a:pPr lvl="1"/>
            <a:r>
              <a:rPr lang="en-US" dirty="0">
                <a:solidFill>
                  <a:srgbClr val="000000"/>
                </a:solidFill>
                <a:latin typeface="Acumin Pro"/>
              </a:rPr>
              <a:t>If there are N replicas for a single </a:t>
            </a:r>
            <a:r>
              <a:rPr lang="en-US" dirty="0" err="1">
                <a:solidFill>
                  <a:srgbClr val="000000"/>
                </a:solidFill>
                <a:latin typeface="Acumin Pro"/>
              </a:rPr>
              <a:t>TiFlash</a:t>
            </a:r>
            <a:r>
              <a:rPr lang="en-US" dirty="0">
                <a:solidFill>
                  <a:srgbClr val="000000"/>
                </a:solidFill>
                <a:latin typeface="Acumin Pro"/>
              </a:rPr>
              <a:t> Node, The system can bear a failure of N –1 replicas</a:t>
            </a:r>
          </a:p>
          <a:p>
            <a:pPr lvl="1">
              <a:buClr>
                <a:srgbClr val="555960"/>
              </a:buClr>
            </a:pPr>
            <a:r>
              <a:rPr lang="en-US" dirty="0">
                <a:solidFill>
                  <a:srgbClr val="000000"/>
                </a:solidFill>
              </a:rPr>
              <a:t>OLAP queries can still be functional if all the </a:t>
            </a:r>
            <a:r>
              <a:rPr lang="en-US" dirty="0" err="1">
                <a:solidFill>
                  <a:srgbClr val="000000"/>
                </a:solidFill>
              </a:rPr>
              <a:t>TiFlash</a:t>
            </a:r>
            <a:r>
              <a:rPr lang="en-US" dirty="0">
                <a:solidFill>
                  <a:srgbClr val="000000"/>
                </a:solidFill>
              </a:rPr>
              <a:t> Nodes are down as the system can also read data from </a:t>
            </a:r>
            <a:r>
              <a:rPr lang="en-US" dirty="0" err="1">
                <a:solidFill>
                  <a:srgbClr val="000000"/>
                </a:solidFill>
              </a:rPr>
              <a:t>TiKV</a:t>
            </a:r>
            <a:r>
              <a:rPr lang="en-US" dirty="0">
                <a:solidFill>
                  <a:srgbClr val="000000"/>
                </a:solidFill>
              </a:rPr>
              <a:t> nodes for serving analytical queries.</a:t>
            </a:r>
          </a:p>
          <a:p>
            <a:pPr>
              <a:buFont typeface="Wingdings" panose="020B0604020202020204" pitchFamily="34" charset="0"/>
              <a:buChar char="§"/>
            </a:pPr>
            <a:endParaRPr lang="en-US">
              <a:solidFill>
                <a:srgbClr val="000000"/>
              </a:solidFill>
            </a:endParaRPr>
          </a:p>
        </p:txBody>
      </p:sp>
      <p:sp>
        <p:nvSpPr>
          <p:cNvPr id="5" name="Date Placeholder 4">
            <a:extLst>
              <a:ext uri="{FF2B5EF4-FFF2-40B4-BE49-F238E27FC236}">
                <a16:creationId xmlns:a16="http://schemas.microsoft.com/office/drawing/2014/main" id="{BBC44BE1-A457-C057-29A0-2F6F7C6FDF47}"/>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Placeholder 5">
            <a:extLst>
              <a:ext uri="{FF2B5EF4-FFF2-40B4-BE49-F238E27FC236}">
                <a16:creationId xmlns:a16="http://schemas.microsoft.com/office/drawing/2014/main" id="{AAB06642-C415-82DA-9AA2-B1C06202C8F4}"/>
              </a:ext>
            </a:extLst>
          </p:cNvPr>
          <p:cNvSpPr>
            <a:spLocks noGrp="1"/>
          </p:cNvSpPr>
          <p:nvPr>
            <p:ph type="sldNum" sz="quarter" idx="4"/>
          </p:nvPr>
        </p:nvSpPr>
        <p:spPr/>
        <p:txBody>
          <a:bodyPr/>
          <a:lstStyle/>
          <a:p>
            <a:fld id="{8A7A6979-0714-4377-B894-6BE4C2D6E202}" type="slidenum">
              <a:rPr lang="en-US" smtClean="0"/>
              <a:pPr/>
              <a:t>43</a:t>
            </a:fld>
            <a:endParaRPr lang="en-US"/>
          </a:p>
        </p:txBody>
      </p:sp>
    </p:spTree>
    <p:extLst>
      <p:ext uri="{BB962C8B-B14F-4D97-AF65-F5344CB8AC3E}">
        <p14:creationId xmlns:p14="http://schemas.microsoft.com/office/powerpoint/2010/main" val="27432340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3071F-2D38-4EEC-45DE-F23B52D450A1}"/>
              </a:ext>
            </a:extLst>
          </p:cNvPr>
          <p:cNvSpPr>
            <a:spLocks noGrp="1"/>
          </p:cNvSpPr>
          <p:nvPr>
            <p:ph type="ctrTitle"/>
          </p:nvPr>
        </p:nvSpPr>
        <p:spPr>
          <a:xfrm>
            <a:off x="252241" y="438607"/>
            <a:ext cx="6925732" cy="512448"/>
          </a:xfrm>
        </p:spPr>
        <p:txBody>
          <a:bodyPr/>
          <a:lstStyle/>
          <a:p>
            <a:r>
              <a:rPr lang="en-US" i="0"/>
              <a:t>Log Replay</a:t>
            </a:r>
          </a:p>
        </p:txBody>
      </p:sp>
      <p:sp>
        <p:nvSpPr>
          <p:cNvPr id="5" name="Date Placeholder 4">
            <a:extLst>
              <a:ext uri="{FF2B5EF4-FFF2-40B4-BE49-F238E27FC236}">
                <a16:creationId xmlns:a16="http://schemas.microsoft.com/office/drawing/2014/main" id="{72E8DE5D-869A-B982-1C11-C62516676C0A}"/>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Placeholder 5">
            <a:extLst>
              <a:ext uri="{FF2B5EF4-FFF2-40B4-BE49-F238E27FC236}">
                <a16:creationId xmlns:a16="http://schemas.microsoft.com/office/drawing/2014/main" id="{3124E42F-ED0B-8184-7F2E-81F44D51839E}"/>
              </a:ext>
            </a:extLst>
          </p:cNvPr>
          <p:cNvSpPr>
            <a:spLocks noGrp="1"/>
          </p:cNvSpPr>
          <p:nvPr>
            <p:ph type="sldNum" sz="quarter" idx="4"/>
          </p:nvPr>
        </p:nvSpPr>
        <p:spPr/>
        <p:txBody>
          <a:bodyPr/>
          <a:lstStyle/>
          <a:p>
            <a:fld id="{8A7A6979-0714-4377-B894-6BE4C2D6E202}" type="slidenum">
              <a:rPr lang="en-US" smtClean="0"/>
              <a:pPr/>
              <a:t>44</a:t>
            </a:fld>
            <a:endParaRPr lang="en-US"/>
          </a:p>
        </p:txBody>
      </p:sp>
      <p:sp>
        <p:nvSpPr>
          <p:cNvPr id="3" name="TextBox 2">
            <a:extLst>
              <a:ext uri="{FF2B5EF4-FFF2-40B4-BE49-F238E27FC236}">
                <a16:creationId xmlns:a16="http://schemas.microsoft.com/office/drawing/2014/main" id="{7959E81C-75ED-8AE8-EB1A-3B707E6EE6BD}"/>
              </a:ext>
            </a:extLst>
          </p:cNvPr>
          <p:cNvSpPr txBox="1"/>
          <p:nvPr/>
        </p:nvSpPr>
        <p:spPr>
          <a:xfrm>
            <a:off x="2474949" y="6112254"/>
            <a:ext cx="4803305" cy="261610"/>
          </a:xfrm>
          <a:prstGeom prst="rect">
            <a:avLst/>
          </a:prstGeom>
          <a:noFill/>
        </p:spPr>
        <p:txBody>
          <a:bodyPr wrap="square" rtlCol="0">
            <a:spAutoFit/>
          </a:bodyPr>
          <a:lstStyle/>
          <a:p>
            <a:r>
              <a:rPr lang="en-US" sz="1100"/>
              <a:t>Source: https://</a:t>
            </a:r>
            <a:r>
              <a:rPr lang="en-US" sz="1100" err="1"/>
              <a:t>www.vldb.org</a:t>
            </a:r>
            <a:r>
              <a:rPr lang="en-US" sz="1100"/>
              <a:t>/</a:t>
            </a:r>
            <a:r>
              <a:rPr lang="en-US" sz="1100" err="1"/>
              <a:t>pvldb</a:t>
            </a:r>
            <a:r>
              <a:rPr lang="en-US" sz="1100"/>
              <a:t>/vol13/p3072-huang.pdf</a:t>
            </a:r>
          </a:p>
        </p:txBody>
      </p:sp>
      <p:pic>
        <p:nvPicPr>
          <p:cNvPr id="7" name="Picture 6" descr="Table&#10;&#10;Description automatically generated">
            <a:extLst>
              <a:ext uri="{FF2B5EF4-FFF2-40B4-BE49-F238E27FC236}">
                <a16:creationId xmlns:a16="http://schemas.microsoft.com/office/drawing/2014/main" id="{C982D6C4-8E16-79A9-588D-D34CFA168547}"/>
              </a:ext>
            </a:extLst>
          </p:cNvPr>
          <p:cNvPicPr>
            <a:picLocks noChangeAspect="1"/>
          </p:cNvPicPr>
          <p:nvPr/>
        </p:nvPicPr>
        <p:blipFill>
          <a:blip r:embed="rId3"/>
          <a:stretch>
            <a:fillRect/>
          </a:stretch>
        </p:blipFill>
        <p:spPr>
          <a:xfrm>
            <a:off x="3248189" y="969818"/>
            <a:ext cx="5165185" cy="4918364"/>
          </a:xfrm>
          <a:prstGeom prst="rect">
            <a:avLst/>
          </a:prstGeom>
        </p:spPr>
      </p:pic>
      <p:pic>
        <p:nvPicPr>
          <p:cNvPr id="10" name="Picture 9" descr="Diagram&#10;&#10;Description automatically generated">
            <a:extLst>
              <a:ext uri="{FF2B5EF4-FFF2-40B4-BE49-F238E27FC236}">
                <a16:creationId xmlns:a16="http://schemas.microsoft.com/office/drawing/2014/main" id="{4F8334C0-CFD5-BDA7-2737-933D403A4897}"/>
              </a:ext>
            </a:extLst>
          </p:cNvPr>
          <p:cNvPicPr>
            <a:picLocks noChangeAspect="1"/>
          </p:cNvPicPr>
          <p:nvPr/>
        </p:nvPicPr>
        <p:blipFill>
          <a:blip r:embed="rId4"/>
          <a:stretch>
            <a:fillRect/>
          </a:stretch>
        </p:blipFill>
        <p:spPr>
          <a:xfrm>
            <a:off x="1065249" y="2338531"/>
            <a:ext cx="1409700" cy="2679700"/>
          </a:xfrm>
          <a:prstGeom prst="rect">
            <a:avLst/>
          </a:prstGeom>
        </p:spPr>
      </p:pic>
    </p:spTree>
    <p:extLst>
      <p:ext uri="{BB962C8B-B14F-4D97-AF65-F5344CB8AC3E}">
        <p14:creationId xmlns:p14="http://schemas.microsoft.com/office/powerpoint/2010/main" val="35566359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51975-C8C9-AF53-9D5A-4F3F597E68A2}"/>
              </a:ext>
            </a:extLst>
          </p:cNvPr>
          <p:cNvSpPr>
            <a:spLocks noGrp="1"/>
          </p:cNvSpPr>
          <p:nvPr>
            <p:ph type="ctrTitle"/>
          </p:nvPr>
        </p:nvSpPr>
        <p:spPr>
          <a:xfrm>
            <a:off x="193577" y="267184"/>
            <a:ext cx="6925732" cy="512448"/>
          </a:xfrm>
        </p:spPr>
        <p:txBody>
          <a:bodyPr/>
          <a:lstStyle/>
          <a:p>
            <a:r>
              <a:rPr lang="en-US" i="0"/>
              <a:t>OLTP Query Processing</a:t>
            </a:r>
          </a:p>
        </p:txBody>
      </p:sp>
      <p:sp>
        <p:nvSpPr>
          <p:cNvPr id="5" name="Date Placeholder 4">
            <a:extLst>
              <a:ext uri="{FF2B5EF4-FFF2-40B4-BE49-F238E27FC236}">
                <a16:creationId xmlns:a16="http://schemas.microsoft.com/office/drawing/2014/main" id="{019C5D48-1F4C-7F46-42B0-0685C123BB55}"/>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Placeholder 5">
            <a:extLst>
              <a:ext uri="{FF2B5EF4-FFF2-40B4-BE49-F238E27FC236}">
                <a16:creationId xmlns:a16="http://schemas.microsoft.com/office/drawing/2014/main" id="{1CE95801-078A-4E3F-50CA-5854F376BAD5}"/>
              </a:ext>
            </a:extLst>
          </p:cNvPr>
          <p:cNvSpPr>
            <a:spLocks noGrp="1"/>
          </p:cNvSpPr>
          <p:nvPr>
            <p:ph type="sldNum" sz="quarter" idx="4"/>
          </p:nvPr>
        </p:nvSpPr>
        <p:spPr/>
        <p:txBody>
          <a:bodyPr/>
          <a:lstStyle/>
          <a:p>
            <a:fld id="{8A7A6979-0714-4377-B894-6BE4C2D6E202}" type="slidenum">
              <a:rPr lang="en-US" smtClean="0"/>
              <a:pPr/>
              <a:t>45</a:t>
            </a:fld>
            <a:endParaRPr lang="en-US"/>
          </a:p>
        </p:txBody>
      </p:sp>
      <p:pic>
        <p:nvPicPr>
          <p:cNvPr id="8" name="Picture 7" descr="Diagram&#10;&#10;Description automatically generated">
            <a:extLst>
              <a:ext uri="{FF2B5EF4-FFF2-40B4-BE49-F238E27FC236}">
                <a16:creationId xmlns:a16="http://schemas.microsoft.com/office/drawing/2014/main" id="{7093BC1E-B899-2874-12CE-ECFF04F56814}"/>
              </a:ext>
            </a:extLst>
          </p:cNvPr>
          <p:cNvPicPr>
            <a:picLocks noChangeAspect="1"/>
          </p:cNvPicPr>
          <p:nvPr/>
        </p:nvPicPr>
        <p:blipFill>
          <a:blip r:embed="rId2"/>
          <a:stretch>
            <a:fillRect/>
          </a:stretch>
        </p:blipFill>
        <p:spPr>
          <a:xfrm>
            <a:off x="823854" y="1704109"/>
            <a:ext cx="7772400" cy="3597510"/>
          </a:xfrm>
          <a:prstGeom prst="rect">
            <a:avLst/>
          </a:prstGeom>
        </p:spPr>
      </p:pic>
    </p:spTree>
    <p:extLst>
      <p:ext uri="{BB962C8B-B14F-4D97-AF65-F5344CB8AC3E}">
        <p14:creationId xmlns:p14="http://schemas.microsoft.com/office/powerpoint/2010/main" val="21407972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201777" y="255549"/>
            <a:ext cx="6925732" cy="512448"/>
          </a:xfrm>
        </p:spPr>
        <p:txBody>
          <a:bodyPr/>
          <a:lstStyle/>
          <a:p>
            <a:r>
              <a:rPr lang="en-US" i="0"/>
              <a:t>OLTP  Distributed Transaction  </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46</a:t>
            </a:fld>
            <a:endParaRPr lang="en-US"/>
          </a:p>
        </p:txBody>
      </p:sp>
      <p:sp>
        <p:nvSpPr>
          <p:cNvPr id="7" name="TextBox 6">
            <a:extLst>
              <a:ext uri="{FF2B5EF4-FFF2-40B4-BE49-F238E27FC236}">
                <a16:creationId xmlns:a16="http://schemas.microsoft.com/office/drawing/2014/main" id="{6FBCCF86-BEEF-68F3-A388-82DFCA950F4D}"/>
              </a:ext>
            </a:extLst>
          </p:cNvPr>
          <p:cNvSpPr txBox="1"/>
          <p:nvPr/>
        </p:nvSpPr>
        <p:spPr>
          <a:xfrm>
            <a:off x="2447240" y="5986733"/>
            <a:ext cx="4803305" cy="430887"/>
          </a:xfrm>
          <a:prstGeom prst="rect">
            <a:avLst/>
          </a:prstGeom>
          <a:noFill/>
        </p:spPr>
        <p:txBody>
          <a:bodyPr wrap="square" rtlCol="0">
            <a:spAutoFit/>
          </a:bodyPr>
          <a:lstStyle/>
          <a:p>
            <a:r>
              <a:rPr lang="en-US" sz="1100"/>
              <a:t>Source: https://</a:t>
            </a:r>
            <a:r>
              <a:rPr lang="en-US" sz="1100" err="1"/>
              <a:t>adfjavacodes.blogspot.com</a:t>
            </a:r>
            <a:r>
              <a:rPr lang="en-US" sz="1100"/>
              <a:t>/2014/05/</a:t>
            </a:r>
            <a:r>
              <a:rPr lang="en-US" sz="1100" err="1"/>
              <a:t>adf</a:t>
            </a:r>
            <a:r>
              <a:rPr lang="en-US" sz="1100"/>
              <a:t>-locking-mechanism-in-</a:t>
            </a:r>
            <a:r>
              <a:rPr lang="en-US" sz="1100" err="1"/>
              <a:t>adf</a:t>
            </a:r>
            <a:r>
              <a:rPr lang="en-US" sz="1100"/>
              <a:t>-find-</a:t>
            </a:r>
            <a:r>
              <a:rPr lang="en-US" sz="1100" err="1"/>
              <a:t>out.html</a:t>
            </a:r>
            <a:endParaRPr lang="en-US" sz="1100"/>
          </a:p>
        </p:txBody>
      </p:sp>
      <p:pic>
        <p:nvPicPr>
          <p:cNvPr id="9" name="Picture 8" descr="Diagram&#10;&#10;Description automatically generated">
            <a:extLst>
              <a:ext uri="{FF2B5EF4-FFF2-40B4-BE49-F238E27FC236}">
                <a16:creationId xmlns:a16="http://schemas.microsoft.com/office/drawing/2014/main" id="{287F3F47-15C8-8B36-DD32-C74930B12EF4}"/>
              </a:ext>
            </a:extLst>
          </p:cNvPr>
          <p:cNvPicPr>
            <a:picLocks noChangeAspect="1"/>
          </p:cNvPicPr>
          <p:nvPr/>
        </p:nvPicPr>
        <p:blipFill>
          <a:blip r:embed="rId3"/>
          <a:stretch>
            <a:fillRect/>
          </a:stretch>
        </p:blipFill>
        <p:spPr>
          <a:xfrm>
            <a:off x="1278659" y="1266693"/>
            <a:ext cx="6235700" cy="4457700"/>
          </a:xfrm>
          <a:prstGeom prst="rect">
            <a:avLst/>
          </a:prstGeom>
        </p:spPr>
      </p:pic>
    </p:spTree>
    <p:extLst>
      <p:ext uri="{BB962C8B-B14F-4D97-AF65-F5344CB8AC3E}">
        <p14:creationId xmlns:p14="http://schemas.microsoft.com/office/powerpoint/2010/main" val="20795801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B3B41-0652-CBB0-CF50-E1AFF1D2F32B}"/>
              </a:ext>
            </a:extLst>
          </p:cNvPr>
          <p:cNvSpPr>
            <a:spLocks noGrp="1"/>
          </p:cNvSpPr>
          <p:nvPr>
            <p:ph type="ctrTitle"/>
          </p:nvPr>
        </p:nvSpPr>
        <p:spPr>
          <a:xfrm>
            <a:off x="131562" y="252669"/>
            <a:ext cx="6925732" cy="512448"/>
          </a:xfrm>
        </p:spPr>
        <p:txBody>
          <a:bodyPr/>
          <a:lstStyle/>
          <a:p>
            <a:r>
              <a:rPr lang="en-US" i="0"/>
              <a:t>OLAP Query Processing</a:t>
            </a:r>
          </a:p>
        </p:txBody>
      </p:sp>
      <p:sp>
        <p:nvSpPr>
          <p:cNvPr id="5" name="Date Placeholder 4">
            <a:extLst>
              <a:ext uri="{FF2B5EF4-FFF2-40B4-BE49-F238E27FC236}">
                <a16:creationId xmlns:a16="http://schemas.microsoft.com/office/drawing/2014/main" id="{064F7F7E-DC53-8490-F8BC-64209A41D5CB}"/>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Placeholder 5">
            <a:extLst>
              <a:ext uri="{FF2B5EF4-FFF2-40B4-BE49-F238E27FC236}">
                <a16:creationId xmlns:a16="http://schemas.microsoft.com/office/drawing/2014/main" id="{F632BE5D-68EE-D9D6-27C5-F50BA82A0848}"/>
              </a:ext>
            </a:extLst>
          </p:cNvPr>
          <p:cNvSpPr>
            <a:spLocks noGrp="1"/>
          </p:cNvSpPr>
          <p:nvPr>
            <p:ph type="sldNum" sz="quarter" idx="4"/>
          </p:nvPr>
        </p:nvSpPr>
        <p:spPr/>
        <p:txBody>
          <a:bodyPr/>
          <a:lstStyle/>
          <a:p>
            <a:fld id="{8A7A6979-0714-4377-B894-6BE4C2D6E202}" type="slidenum">
              <a:rPr lang="en-US" smtClean="0"/>
              <a:pPr/>
              <a:t>47</a:t>
            </a:fld>
            <a:endParaRPr lang="en-US"/>
          </a:p>
        </p:txBody>
      </p:sp>
      <p:sp>
        <p:nvSpPr>
          <p:cNvPr id="3" name="TextBox 2">
            <a:extLst>
              <a:ext uri="{FF2B5EF4-FFF2-40B4-BE49-F238E27FC236}">
                <a16:creationId xmlns:a16="http://schemas.microsoft.com/office/drawing/2014/main" id="{360BB5DA-7165-9729-E6CF-124A183BC1C8}"/>
              </a:ext>
            </a:extLst>
          </p:cNvPr>
          <p:cNvSpPr txBox="1"/>
          <p:nvPr/>
        </p:nvSpPr>
        <p:spPr>
          <a:xfrm>
            <a:off x="2474949" y="6112254"/>
            <a:ext cx="4803305" cy="261610"/>
          </a:xfrm>
          <a:prstGeom prst="rect">
            <a:avLst/>
          </a:prstGeom>
          <a:noFill/>
        </p:spPr>
        <p:txBody>
          <a:bodyPr wrap="square" rtlCol="0">
            <a:spAutoFit/>
          </a:bodyPr>
          <a:lstStyle/>
          <a:p>
            <a:r>
              <a:rPr lang="en-US" sz="1100"/>
              <a:t>Source: https://</a:t>
            </a:r>
            <a:r>
              <a:rPr lang="en-US" sz="1100" err="1"/>
              <a:t>www.vldb.org</a:t>
            </a:r>
            <a:r>
              <a:rPr lang="en-US" sz="1100"/>
              <a:t>/</a:t>
            </a:r>
            <a:r>
              <a:rPr lang="en-US" sz="1100" err="1"/>
              <a:t>pvldb</a:t>
            </a:r>
            <a:r>
              <a:rPr lang="en-US" sz="1100"/>
              <a:t>/vol13/p3072-huang.pdf</a:t>
            </a:r>
          </a:p>
        </p:txBody>
      </p:sp>
      <p:pic>
        <p:nvPicPr>
          <p:cNvPr id="12" name="Picture 11" descr="Diagram&#10;&#10;Description automatically generated">
            <a:extLst>
              <a:ext uri="{FF2B5EF4-FFF2-40B4-BE49-F238E27FC236}">
                <a16:creationId xmlns:a16="http://schemas.microsoft.com/office/drawing/2014/main" id="{93856214-898A-F99A-8327-11601DAA8025}"/>
              </a:ext>
            </a:extLst>
          </p:cNvPr>
          <p:cNvPicPr>
            <a:picLocks noChangeAspect="1"/>
          </p:cNvPicPr>
          <p:nvPr/>
        </p:nvPicPr>
        <p:blipFill>
          <a:blip r:embed="rId3"/>
          <a:stretch>
            <a:fillRect/>
          </a:stretch>
        </p:blipFill>
        <p:spPr>
          <a:xfrm>
            <a:off x="1665942" y="1339750"/>
            <a:ext cx="5391352" cy="4261229"/>
          </a:xfrm>
          <a:prstGeom prst="rect">
            <a:avLst/>
          </a:prstGeom>
        </p:spPr>
      </p:pic>
    </p:spTree>
    <p:extLst>
      <p:ext uri="{BB962C8B-B14F-4D97-AF65-F5344CB8AC3E}">
        <p14:creationId xmlns:p14="http://schemas.microsoft.com/office/powerpoint/2010/main" val="33559017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201777" y="255549"/>
            <a:ext cx="6925732" cy="512448"/>
          </a:xfrm>
        </p:spPr>
        <p:txBody>
          <a:bodyPr/>
          <a:lstStyle/>
          <a:p>
            <a:r>
              <a:rPr lang="en-US" i="0" err="1"/>
              <a:t>TiDB</a:t>
            </a:r>
            <a:r>
              <a:rPr lang="en-US" i="0"/>
              <a:t> </a:t>
            </a:r>
            <a:r>
              <a:rPr lang="en-US" i="0" err="1"/>
              <a:t>TiSpark</a:t>
            </a:r>
            <a:endParaRPr lang="en-US" i="0"/>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48</a:t>
            </a:fld>
            <a:endParaRPr lang="en-US"/>
          </a:p>
        </p:txBody>
      </p:sp>
      <p:sp>
        <p:nvSpPr>
          <p:cNvPr id="4" name="TextBox 3">
            <a:extLst>
              <a:ext uri="{FF2B5EF4-FFF2-40B4-BE49-F238E27FC236}">
                <a16:creationId xmlns:a16="http://schemas.microsoft.com/office/drawing/2014/main" id="{55AB93EF-27F5-4515-1774-F55DAF6BBD50}"/>
              </a:ext>
            </a:extLst>
          </p:cNvPr>
          <p:cNvSpPr txBox="1"/>
          <p:nvPr/>
        </p:nvSpPr>
        <p:spPr>
          <a:xfrm>
            <a:off x="2324204" y="6047061"/>
            <a:ext cx="4803305" cy="261610"/>
          </a:xfrm>
          <a:prstGeom prst="rect">
            <a:avLst/>
          </a:prstGeom>
          <a:noFill/>
        </p:spPr>
        <p:txBody>
          <a:bodyPr wrap="square" lIns="91440" tIns="45720" rIns="91440" bIns="45720" rtlCol="0" anchor="t">
            <a:spAutoFit/>
          </a:bodyPr>
          <a:lstStyle/>
          <a:p>
            <a:r>
              <a:rPr lang="en-US" sz="1100"/>
              <a:t>Source: </a:t>
            </a:r>
            <a:r>
              <a:rPr lang="en-US" sz="1100">
                <a:ea typeface="+mn-lt"/>
                <a:cs typeface="+mn-lt"/>
              </a:rPr>
              <a:t>https://docs.pingcap.com/tidb/dev/tispark-overview</a:t>
            </a:r>
            <a:endParaRPr lang="en-US" sz="1100"/>
          </a:p>
        </p:txBody>
      </p:sp>
      <p:pic>
        <p:nvPicPr>
          <p:cNvPr id="7" name="Picture 7" descr="Diagram&#10;&#10;Description automatically generated">
            <a:extLst>
              <a:ext uri="{FF2B5EF4-FFF2-40B4-BE49-F238E27FC236}">
                <a16:creationId xmlns:a16="http://schemas.microsoft.com/office/drawing/2014/main" id="{77C6CB06-4A21-3B48-5431-FBD41173DD00}"/>
              </a:ext>
            </a:extLst>
          </p:cNvPr>
          <p:cNvPicPr>
            <a:picLocks noChangeAspect="1"/>
          </p:cNvPicPr>
          <p:nvPr/>
        </p:nvPicPr>
        <p:blipFill>
          <a:blip r:embed="rId3"/>
          <a:stretch>
            <a:fillRect/>
          </a:stretch>
        </p:blipFill>
        <p:spPr>
          <a:xfrm>
            <a:off x="1152525" y="1516353"/>
            <a:ext cx="6600825" cy="3817356"/>
          </a:xfrm>
          <a:prstGeom prst="rect">
            <a:avLst/>
          </a:prstGeom>
        </p:spPr>
      </p:pic>
    </p:spTree>
    <p:extLst>
      <p:ext uri="{BB962C8B-B14F-4D97-AF65-F5344CB8AC3E}">
        <p14:creationId xmlns:p14="http://schemas.microsoft.com/office/powerpoint/2010/main" val="27444019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393646" y="370647"/>
            <a:ext cx="6925732" cy="512448"/>
          </a:xfrm>
        </p:spPr>
        <p:txBody>
          <a:bodyPr/>
          <a:lstStyle/>
          <a:p>
            <a:r>
              <a:rPr lang="en-US"/>
              <a:t>Project Plan</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a:xfrm>
            <a:off x="8443671" y="6202177"/>
            <a:ext cx="365760" cy="365760"/>
          </a:xfrm>
        </p:spPr>
        <p:txBody>
          <a:bodyPr/>
          <a:lstStyle/>
          <a:p>
            <a:fld id="{8A7A6979-0714-4377-B894-6BE4C2D6E202}" type="slidenum">
              <a:rPr lang="en-US" smtClean="0"/>
              <a:pPr/>
              <a:t>49</a:t>
            </a:fld>
            <a:endParaRPr lang="en-US"/>
          </a:p>
        </p:txBody>
      </p:sp>
      <p:sp>
        <p:nvSpPr>
          <p:cNvPr id="11" name="Subtitle 10">
            <a:extLst>
              <a:ext uri="{FF2B5EF4-FFF2-40B4-BE49-F238E27FC236}">
                <a16:creationId xmlns:a16="http://schemas.microsoft.com/office/drawing/2014/main" id="{D965657A-E508-F07C-B098-26F0BFF4DAE0}"/>
              </a:ext>
            </a:extLst>
          </p:cNvPr>
          <p:cNvSpPr>
            <a:spLocks noGrp="1"/>
          </p:cNvSpPr>
          <p:nvPr>
            <p:ph type="subTitle" idx="1"/>
          </p:nvPr>
        </p:nvSpPr>
        <p:spPr>
          <a:xfrm>
            <a:off x="321439" y="1597405"/>
            <a:ext cx="7966775" cy="2908489"/>
          </a:xfrm>
        </p:spPr>
        <p:txBody>
          <a:bodyPr/>
          <a:lstStyle/>
          <a:p>
            <a:pPr marL="342900" indent="-342900">
              <a:buFont typeface="Arial" panose="020B0604020202020204" pitchFamily="34" charset="0"/>
              <a:buChar char="•"/>
            </a:pPr>
            <a:r>
              <a:rPr lang="en-IN"/>
              <a:t>Study HTAP systems with diverse architectures (e.g. data organisation and synchronization)</a:t>
            </a:r>
          </a:p>
          <a:p>
            <a:pPr marL="800100" lvl="1" indent="-342900" algn="l">
              <a:buFont typeface="Arial" panose="020B0604020202020204" pitchFamily="34" charset="0"/>
              <a:buChar char="•"/>
            </a:pPr>
            <a:r>
              <a:rPr lang="en-IN"/>
              <a:t>Compare and Contrast such systems based on their design decisions</a:t>
            </a:r>
          </a:p>
          <a:p>
            <a:pPr marL="800100" lvl="1" indent="-342900" algn="l">
              <a:buFont typeface="Arial" panose="020B0604020202020204" pitchFamily="34" charset="0"/>
              <a:buChar char="•"/>
            </a:pPr>
            <a:r>
              <a:rPr lang="en-IN"/>
              <a:t>Assess the strengths and weakness of these systems (in terms of AP/TP throughput, scalability, among others)</a:t>
            </a:r>
          </a:p>
          <a:p>
            <a:pPr marL="342900" indent="-342900">
              <a:buFont typeface="Arial" panose="020B0604020202020204" pitchFamily="34" charset="0"/>
              <a:buChar char="•"/>
            </a:pPr>
            <a:r>
              <a:rPr lang="en-IN"/>
              <a:t>Study the systems that have evolved from OLTP to HTAP (e.g. </a:t>
            </a:r>
            <a:r>
              <a:rPr lang="en-IN" err="1"/>
              <a:t>MemSQL</a:t>
            </a:r>
            <a:r>
              <a:rPr lang="en-IN"/>
              <a:t>, IBM </a:t>
            </a:r>
            <a:r>
              <a:rPr lang="en-IN" err="1"/>
              <a:t>dashDB</a:t>
            </a:r>
            <a:r>
              <a:rPr lang="en-IN"/>
              <a:t>, and more)</a:t>
            </a:r>
          </a:p>
        </p:txBody>
      </p:sp>
    </p:spTree>
    <p:extLst>
      <p:ext uri="{BB962C8B-B14F-4D97-AF65-F5344CB8AC3E}">
        <p14:creationId xmlns:p14="http://schemas.microsoft.com/office/powerpoint/2010/main" val="21387449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A8D26-14DF-8708-C27C-0115B62222EC}"/>
              </a:ext>
            </a:extLst>
          </p:cNvPr>
          <p:cNvSpPr>
            <a:spLocks noGrp="1"/>
          </p:cNvSpPr>
          <p:nvPr>
            <p:ph type="ctrTitle"/>
          </p:nvPr>
        </p:nvSpPr>
        <p:spPr>
          <a:xfrm>
            <a:off x="676855" y="347752"/>
            <a:ext cx="6925732" cy="512448"/>
          </a:xfrm>
        </p:spPr>
        <p:txBody>
          <a:bodyPr/>
          <a:lstStyle/>
          <a:p>
            <a:r>
              <a:rPr lang="en-US"/>
              <a:t>Storage Architectures of HTAP Databases</a:t>
            </a:r>
          </a:p>
        </p:txBody>
      </p:sp>
      <p:sp>
        <p:nvSpPr>
          <p:cNvPr id="5" name="Date Placeholder 4">
            <a:extLst>
              <a:ext uri="{FF2B5EF4-FFF2-40B4-BE49-F238E27FC236}">
                <a16:creationId xmlns:a16="http://schemas.microsoft.com/office/drawing/2014/main" id="{997A2583-BB2F-03E4-21EF-542E55359ED4}"/>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Placeholder 5">
            <a:extLst>
              <a:ext uri="{FF2B5EF4-FFF2-40B4-BE49-F238E27FC236}">
                <a16:creationId xmlns:a16="http://schemas.microsoft.com/office/drawing/2014/main" id="{6BA20AE8-F161-2C61-E577-135F9BF72225}"/>
              </a:ext>
            </a:extLst>
          </p:cNvPr>
          <p:cNvSpPr>
            <a:spLocks noGrp="1"/>
          </p:cNvSpPr>
          <p:nvPr>
            <p:ph type="sldNum" sz="quarter" idx="4"/>
          </p:nvPr>
        </p:nvSpPr>
        <p:spPr/>
        <p:txBody>
          <a:bodyPr/>
          <a:lstStyle/>
          <a:p>
            <a:fld id="{8A7A6979-0714-4377-B894-6BE4C2D6E202}" type="slidenum">
              <a:rPr lang="en-US" smtClean="0"/>
              <a:pPr/>
              <a:t>5</a:t>
            </a:fld>
            <a:endParaRPr lang="en-US"/>
          </a:p>
        </p:txBody>
      </p:sp>
      <p:pic>
        <p:nvPicPr>
          <p:cNvPr id="8" name="Picture 7">
            <a:extLst>
              <a:ext uri="{FF2B5EF4-FFF2-40B4-BE49-F238E27FC236}">
                <a16:creationId xmlns:a16="http://schemas.microsoft.com/office/drawing/2014/main" id="{1AD5F448-C6AA-C452-FC5E-EF7C82891635}"/>
              </a:ext>
            </a:extLst>
          </p:cNvPr>
          <p:cNvPicPr>
            <a:picLocks noChangeAspect="1"/>
          </p:cNvPicPr>
          <p:nvPr/>
        </p:nvPicPr>
        <p:blipFill>
          <a:blip r:embed="rId3"/>
          <a:stretch>
            <a:fillRect/>
          </a:stretch>
        </p:blipFill>
        <p:spPr>
          <a:xfrm>
            <a:off x="2686049" y="1891418"/>
            <a:ext cx="3771900" cy="2537316"/>
          </a:xfrm>
          <a:prstGeom prst="rect">
            <a:avLst/>
          </a:prstGeom>
          <a:ln>
            <a:noFill/>
          </a:ln>
        </p:spPr>
      </p:pic>
      <p:sp>
        <p:nvSpPr>
          <p:cNvPr id="17" name="TextBox 16">
            <a:extLst>
              <a:ext uri="{FF2B5EF4-FFF2-40B4-BE49-F238E27FC236}">
                <a16:creationId xmlns:a16="http://schemas.microsoft.com/office/drawing/2014/main" id="{E1CDF6FE-B350-6AF0-94DD-50FFF81734E0}"/>
              </a:ext>
            </a:extLst>
          </p:cNvPr>
          <p:cNvSpPr txBox="1"/>
          <p:nvPr/>
        </p:nvSpPr>
        <p:spPr>
          <a:xfrm>
            <a:off x="2081573" y="4567561"/>
            <a:ext cx="4980851" cy="369332"/>
          </a:xfrm>
          <a:prstGeom prst="rect">
            <a:avLst/>
          </a:prstGeom>
          <a:noFill/>
        </p:spPr>
        <p:txBody>
          <a:bodyPr wrap="none" rtlCol="0">
            <a:spAutoFit/>
          </a:bodyPr>
          <a:lstStyle/>
          <a:p>
            <a:r>
              <a:rPr lang="en-US"/>
              <a:t>Primary Row Store + In-Memory Column Store</a:t>
            </a:r>
          </a:p>
        </p:txBody>
      </p:sp>
      <p:sp>
        <p:nvSpPr>
          <p:cNvPr id="18" name="TextBox 17">
            <a:extLst>
              <a:ext uri="{FF2B5EF4-FFF2-40B4-BE49-F238E27FC236}">
                <a16:creationId xmlns:a16="http://schemas.microsoft.com/office/drawing/2014/main" id="{F3ABD6FA-1BF9-C224-1E05-9D2D05A7CA19}"/>
              </a:ext>
            </a:extLst>
          </p:cNvPr>
          <p:cNvSpPr txBox="1"/>
          <p:nvPr/>
        </p:nvSpPr>
        <p:spPr>
          <a:xfrm>
            <a:off x="2260585" y="5959936"/>
            <a:ext cx="4072096" cy="430887"/>
          </a:xfrm>
          <a:prstGeom prst="rect">
            <a:avLst/>
          </a:prstGeom>
          <a:noFill/>
        </p:spPr>
        <p:txBody>
          <a:bodyPr wrap="square" rtlCol="0">
            <a:spAutoFit/>
          </a:bodyPr>
          <a:lstStyle/>
          <a:p>
            <a:r>
              <a:rPr lang="en-US" sz="1100"/>
              <a:t>Source: </a:t>
            </a:r>
            <a:r>
              <a:rPr lang="en-US" sz="1100">
                <a:hlinkClick r:id="rId4"/>
              </a:rPr>
              <a:t>Guoliang Li and Chao Zhang. 2022. HTAP Databases: What is New and What is Next. (SIGMOD '22)</a:t>
            </a:r>
            <a:endParaRPr lang="en-US" sz="1100"/>
          </a:p>
        </p:txBody>
      </p:sp>
    </p:spTree>
    <p:extLst>
      <p:ext uri="{BB962C8B-B14F-4D97-AF65-F5344CB8AC3E}">
        <p14:creationId xmlns:p14="http://schemas.microsoft.com/office/powerpoint/2010/main" val="23319894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03354486-2A6A-DD4E-9A8D-861B2E201A1F}"/>
              </a:ext>
            </a:extLst>
          </p:cNvPr>
          <p:cNvSpPr>
            <a:spLocks noGrp="1"/>
          </p:cNvSpPr>
          <p:nvPr>
            <p:ph type="ctrTitle"/>
          </p:nvPr>
        </p:nvSpPr>
        <p:spPr>
          <a:xfrm>
            <a:off x="1089144" y="1557666"/>
            <a:ext cx="5500897" cy="1495794"/>
          </a:xfrm>
        </p:spPr>
        <p:txBody>
          <a:bodyPr/>
          <a:lstStyle/>
          <a:p>
            <a:r>
              <a:rPr lang="en-US" sz="4400">
                <a:solidFill>
                  <a:schemeClr val="accent1">
                    <a:lumMod val="50000"/>
                  </a:schemeClr>
                </a:solidFill>
              </a:rPr>
              <a:t>Appendix</a:t>
            </a:r>
            <a:br>
              <a:rPr lang="en-US"/>
            </a:br>
            <a:r>
              <a:rPr lang="en-US"/>
              <a:t>Detailed Description</a:t>
            </a:r>
          </a:p>
        </p:txBody>
      </p:sp>
      <p:sp>
        <p:nvSpPr>
          <p:cNvPr id="4" name="Date">
            <a:extLst>
              <a:ext uri="{FF2B5EF4-FFF2-40B4-BE49-F238E27FC236}">
                <a16:creationId xmlns:a16="http://schemas.microsoft.com/office/drawing/2014/main" id="{0B04DDC6-A6C5-6D40-8160-BEDB0CF8C6DD}"/>
              </a:ext>
            </a:extLst>
          </p:cNvPr>
          <p:cNvSpPr>
            <a:spLocks noGrp="1"/>
          </p:cNvSpPr>
          <p:nvPr>
            <p:ph type="dt" sz="half" idx="10"/>
          </p:nvPr>
        </p:nvSpPr>
        <p:spPr/>
        <p:txBody>
          <a:bodyPr/>
          <a:lstStyle/>
          <a:p>
            <a:fld id="{049DC8E1-D369-0F48-9062-BB068AFD07CE}" type="datetime1">
              <a:rPr lang="en-US" smtClean="0"/>
              <a:pPr/>
              <a:t>3/31/2023</a:t>
            </a:fld>
            <a:endParaRPr lang="en-US"/>
          </a:p>
        </p:txBody>
      </p:sp>
      <p:sp>
        <p:nvSpPr>
          <p:cNvPr id="5" name="Slide Number">
            <a:extLst>
              <a:ext uri="{FF2B5EF4-FFF2-40B4-BE49-F238E27FC236}">
                <a16:creationId xmlns:a16="http://schemas.microsoft.com/office/drawing/2014/main" id="{B05C2BE5-BF22-EF46-A621-4EB44D385B5E}"/>
              </a:ext>
            </a:extLst>
          </p:cNvPr>
          <p:cNvSpPr>
            <a:spLocks noGrp="1"/>
          </p:cNvSpPr>
          <p:nvPr>
            <p:ph type="sldNum" sz="quarter" idx="12"/>
          </p:nvPr>
        </p:nvSpPr>
        <p:spPr/>
        <p:txBody>
          <a:bodyPr/>
          <a:lstStyle/>
          <a:p>
            <a:fld id="{8A7A6979-0714-4377-B894-6BE4C2D6E202}" type="slidenum">
              <a:rPr lang="en-US" smtClean="0"/>
              <a:pPr/>
              <a:t>50</a:t>
            </a:fld>
            <a:endParaRPr lang="en-US"/>
          </a:p>
        </p:txBody>
      </p:sp>
    </p:spTree>
    <p:extLst>
      <p:ext uri="{BB962C8B-B14F-4D97-AF65-F5344CB8AC3E}">
        <p14:creationId xmlns:p14="http://schemas.microsoft.com/office/powerpoint/2010/main" val="5973855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393646" y="370647"/>
            <a:ext cx="6925732" cy="512448"/>
          </a:xfrm>
        </p:spPr>
        <p:txBody>
          <a:bodyPr/>
          <a:lstStyle/>
          <a:p>
            <a:r>
              <a:rPr lang="en-US"/>
              <a:t>SAP Hana</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51</a:t>
            </a:fld>
            <a:endParaRPr lang="en-US"/>
          </a:p>
        </p:txBody>
      </p:sp>
      <p:sp>
        <p:nvSpPr>
          <p:cNvPr id="14" name="TextBox 13">
            <a:extLst>
              <a:ext uri="{FF2B5EF4-FFF2-40B4-BE49-F238E27FC236}">
                <a16:creationId xmlns:a16="http://schemas.microsoft.com/office/drawing/2014/main" id="{7C11B528-8613-8F55-90F4-C1216DDBA89B}"/>
              </a:ext>
            </a:extLst>
          </p:cNvPr>
          <p:cNvSpPr txBox="1"/>
          <p:nvPr/>
        </p:nvSpPr>
        <p:spPr>
          <a:xfrm>
            <a:off x="2283823" y="5977892"/>
            <a:ext cx="4576354" cy="430887"/>
          </a:xfrm>
          <a:prstGeom prst="rect">
            <a:avLst/>
          </a:prstGeom>
          <a:noFill/>
        </p:spPr>
        <p:txBody>
          <a:bodyPr wrap="square">
            <a:spAutoFit/>
          </a:bodyPr>
          <a:lstStyle/>
          <a:p>
            <a:r>
              <a:rPr lang="en-IN" sz="1100"/>
              <a:t>Source: </a:t>
            </a:r>
            <a:r>
              <a:rPr lang="en-IN" sz="1100">
                <a:hlinkClick r:id="rId3"/>
              </a:rPr>
              <a:t>http://www.vldb.org/pvldb/vol10/p1598-han.pdf</a:t>
            </a:r>
            <a:endParaRPr lang="en-IN" sz="1100"/>
          </a:p>
          <a:p>
            <a:endParaRPr lang="en-IN" sz="1100"/>
          </a:p>
        </p:txBody>
      </p:sp>
      <p:sp>
        <p:nvSpPr>
          <p:cNvPr id="9" name="Subtitle 3">
            <a:extLst>
              <a:ext uri="{FF2B5EF4-FFF2-40B4-BE49-F238E27FC236}">
                <a16:creationId xmlns:a16="http://schemas.microsoft.com/office/drawing/2014/main" id="{CC948078-DC33-E101-1ADF-C278EE270FE4}"/>
              </a:ext>
            </a:extLst>
          </p:cNvPr>
          <p:cNvSpPr txBox="1">
            <a:spLocks/>
          </p:cNvSpPr>
          <p:nvPr/>
        </p:nvSpPr>
        <p:spPr>
          <a:xfrm>
            <a:off x="393646" y="1053076"/>
            <a:ext cx="7538774" cy="307777"/>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2000"/>
              <a:t>Replay Algorithms – DML log entry </a:t>
            </a:r>
          </a:p>
        </p:txBody>
      </p:sp>
      <p:pic>
        <p:nvPicPr>
          <p:cNvPr id="7" name="Picture 6">
            <a:extLst>
              <a:ext uri="{FF2B5EF4-FFF2-40B4-BE49-F238E27FC236}">
                <a16:creationId xmlns:a16="http://schemas.microsoft.com/office/drawing/2014/main" id="{492AA3B0-0809-EF2A-CB8A-13534A30AE81}"/>
              </a:ext>
            </a:extLst>
          </p:cNvPr>
          <p:cNvPicPr>
            <a:picLocks noChangeAspect="1"/>
          </p:cNvPicPr>
          <p:nvPr/>
        </p:nvPicPr>
        <p:blipFill>
          <a:blip r:embed="rId4"/>
          <a:stretch>
            <a:fillRect/>
          </a:stretch>
        </p:blipFill>
        <p:spPr>
          <a:xfrm>
            <a:off x="393646" y="1534769"/>
            <a:ext cx="4207134" cy="432287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D193A44-49EC-3E80-B26B-88501A481517}"/>
                  </a:ext>
                </a:extLst>
              </p:cNvPr>
              <p:cNvSpPr txBox="1"/>
              <p:nvPr/>
            </p:nvSpPr>
            <p:spPr>
              <a:xfrm>
                <a:off x="4686300" y="2092317"/>
                <a:ext cx="13840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rPr>
                        <m:t>𝜏</m:t>
                      </m:r>
                      <m:r>
                        <a:rPr lang="en-US" b="0" i="1" smtClean="0">
                          <a:latin typeface="Cambria Math" panose="02040503050406030204" pitchFamily="18" charset="0"/>
                        </a:rPr>
                        <m:t> −</m:t>
                      </m:r>
                      <m:r>
                        <a:rPr lang="en-US" b="0" i="1" smtClean="0">
                          <a:latin typeface="Cambria Math" panose="02040503050406030204" pitchFamily="18" charset="0"/>
                        </a:rPr>
                        <m:t>𝑇𝑎𝑏𝑙𝑒</m:t>
                      </m:r>
                      <m:r>
                        <a:rPr lang="en-US" b="0" i="1" smtClean="0">
                          <a:latin typeface="Cambria Math" panose="02040503050406030204" pitchFamily="18" charset="0"/>
                        </a:rPr>
                        <m:t> </m:t>
                      </m:r>
                      <m:r>
                        <a:rPr lang="en-US" b="0" i="1" smtClean="0">
                          <a:latin typeface="Cambria Math" panose="02040503050406030204" pitchFamily="18" charset="0"/>
                        </a:rPr>
                        <m:t>𝐼𝐷</m:t>
                      </m:r>
                    </m:oMath>
                  </m:oMathPara>
                </a14:m>
                <a:endParaRPr lang="en-IN"/>
              </a:p>
            </p:txBody>
          </p:sp>
        </mc:Choice>
        <mc:Fallback xmlns="">
          <p:sp>
            <p:nvSpPr>
              <p:cNvPr id="8" name="TextBox 7">
                <a:extLst>
                  <a:ext uri="{FF2B5EF4-FFF2-40B4-BE49-F238E27FC236}">
                    <a16:creationId xmlns:a16="http://schemas.microsoft.com/office/drawing/2014/main" id="{1D193A44-49EC-3E80-B26B-88501A481517}"/>
                  </a:ext>
                </a:extLst>
              </p:cNvPr>
              <p:cNvSpPr txBox="1">
                <a:spLocks noRot="1" noChangeAspect="1" noMove="1" noResize="1" noEditPoints="1" noAdjustHandles="1" noChangeArrowheads="1" noChangeShapeType="1" noTextEdit="1"/>
              </p:cNvSpPr>
              <p:nvPr/>
            </p:nvSpPr>
            <p:spPr>
              <a:xfrm>
                <a:off x="4686300" y="2092317"/>
                <a:ext cx="1384097" cy="276999"/>
              </a:xfrm>
              <a:prstGeom prst="rect">
                <a:avLst/>
              </a:prstGeom>
              <a:blipFill>
                <a:blip r:embed="rId5"/>
                <a:stretch>
                  <a:fillRect l="-1762" r="-264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CC7595C-5A60-C096-800C-396305A91300}"/>
                  </a:ext>
                </a:extLst>
              </p:cNvPr>
              <p:cNvSpPr txBox="1"/>
              <p:nvPr/>
            </p:nvSpPr>
            <p:spPr>
              <a:xfrm>
                <a:off x="4661791" y="2650629"/>
                <a:ext cx="26575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rPr>
                        <m:t>𝛽</m:t>
                      </m:r>
                      <m:r>
                        <a:rPr lang="en-US" b="0" i="1" smtClean="0">
                          <a:latin typeface="Cambria Math" panose="02040503050406030204" pitchFamily="18" charset="0"/>
                        </a:rPr>
                        <m:t> −</m:t>
                      </m:r>
                      <m:r>
                        <a:rPr lang="en-US" b="0" i="1" smtClean="0">
                          <a:latin typeface="Cambria Math" panose="02040503050406030204" pitchFamily="18" charset="0"/>
                        </a:rPr>
                        <m:t>𝐵𝑒𝑓𝑜𝑟𝑒</m:t>
                      </m:r>
                      <m:r>
                        <a:rPr lang="en-US" b="0" i="1" smtClean="0">
                          <a:latin typeface="Cambria Math" panose="02040503050406030204" pitchFamily="18" charset="0"/>
                        </a:rPr>
                        <m:t> </m:t>
                      </m:r>
                      <m:r>
                        <a:rPr lang="en-US" b="0" i="1" smtClean="0">
                          <a:latin typeface="Cambria Math" panose="02040503050406030204" pitchFamily="18" charset="0"/>
                        </a:rPr>
                        <m:t>𝑢𝑝𝑑𝑎𝑡𝑒</m:t>
                      </m:r>
                      <m:r>
                        <a:rPr lang="en-US" b="0" i="1" smtClean="0">
                          <a:latin typeface="Cambria Math" panose="02040503050406030204" pitchFamily="18" charset="0"/>
                        </a:rPr>
                        <m:t> </m:t>
                      </m:r>
                      <m:r>
                        <a:rPr lang="en-US" b="0" i="1" smtClean="0">
                          <a:latin typeface="Cambria Math" panose="02040503050406030204" pitchFamily="18" charset="0"/>
                        </a:rPr>
                        <m:t>𝑅𝑉𝐼𝐷</m:t>
                      </m:r>
                    </m:oMath>
                  </m:oMathPara>
                </a14:m>
                <a:endParaRPr lang="en-IN"/>
              </a:p>
            </p:txBody>
          </p:sp>
        </mc:Choice>
        <mc:Fallback xmlns="">
          <p:sp>
            <p:nvSpPr>
              <p:cNvPr id="10" name="TextBox 9">
                <a:extLst>
                  <a:ext uri="{FF2B5EF4-FFF2-40B4-BE49-F238E27FC236}">
                    <a16:creationId xmlns:a16="http://schemas.microsoft.com/office/drawing/2014/main" id="{DCC7595C-5A60-C096-800C-396305A91300}"/>
                  </a:ext>
                </a:extLst>
              </p:cNvPr>
              <p:cNvSpPr txBox="1">
                <a:spLocks noRot="1" noChangeAspect="1" noMove="1" noResize="1" noEditPoints="1" noAdjustHandles="1" noChangeArrowheads="1" noChangeShapeType="1" noTextEdit="1"/>
              </p:cNvSpPr>
              <p:nvPr/>
            </p:nvSpPr>
            <p:spPr>
              <a:xfrm>
                <a:off x="4661791" y="2650629"/>
                <a:ext cx="2657587" cy="276999"/>
              </a:xfrm>
              <a:prstGeom prst="rect">
                <a:avLst/>
              </a:prstGeom>
              <a:blipFill>
                <a:blip r:embed="rId6"/>
                <a:stretch>
                  <a:fillRect l="-2523" r="-1147"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1CF3765-1614-EF4C-13A9-A712E94C197A}"/>
                  </a:ext>
                </a:extLst>
              </p:cNvPr>
              <p:cNvSpPr txBox="1"/>
              <p:nvPr/>
            </p:nvSpPr>
            <p:spPr>
              <a:xfrm>
                <a:off x="4661791" y="3194357"/>
                <a:ext cx="23313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rPr>
                        <m:t>𝛼</m:t>
                      </m:r>
                      <m:r>
                        <a:rPr lang="en-US" b="0" i="0" smtClean="0">
                          <a:latin typeface="Cambria Math" panose="02040503050406030204" pitchFamily="18" charset="0"/>
                        </a:rPr>
                        <m:t>−</m:t>
                      </m:r>
                      <m:r>
                        <m:rPr>
                          <m:sty m:val="p"/>
                        </m:rPr>
                        <a:rPr lang="en-US" b="0" i="0" smtClean="0">
                          <a:latin typeface="Cambria Math" panose="02040503050406030204" pitchFamily="18" charset="0"/>
                        </a:rPr>
                        <m:t>After</m:t>
                      </m:r>
                      <m:r>
                        <a:rPr lang="en-US" b="0" i="0" smtClean="0">
                          <a:latin typeface="Cambria Math" panose="02040503050406030204" pitchFamily="18" charset="0"/>
                        </a:rPr>
                        <m:t> </m:t>
                      </m:r>
                      <m:r>
                        <m:rPr>
                          <m:sty m:val="p"/>
                        </m:rPr>
                        <a:rPr lang="en-US" b="0" i="0" smtClean="0">
                          <a:latin typeface="Cambria Math" panose="02040503050406030204" pitchFamily="18" charset="0"/>
                        </a:rPr>
                        <m:t>update</m:t>
                      </m:r>
                      <m:r>
                        <a:rPr lang="en-US" b="0" i="0" smtClean="0">
                          <a:latin typeface="Cambria Math" panose="02040503050406030204" pitchFamily="18" charset="0"/>
                        </a:rPr>
                        <m:t> </m:t>
                      </m:r>
                      <m:r>
                        <m:rPr>
                          <m:sty m:val="p"/>
                        </m:rPr>
                        <a:rPr lang="en-US" b="0" i="0" smtClean="0">
                          <a:latin typeface="Cambria Math" panose="02040503050406030204" pitchFamily="18" charset="0"/>
                        </a:rPr>
                        <m:t>RVID</m:t>
                      </m:r>
                      <m:r>
                        <a:rPr lang="en-US" b="0" i="0" smtClean="0">
                          <a:latin typeface="Cambria Math" panose="02040503050406030204" pitchFamily="18" charset="0"/>
                        </a:rPr>
                        <m:t> </m:t>
                      </m:r>
                    </m:oMath>
                  </m:oMathPara>
                </a14:m>
                <a:endParaRPr lang="en-IN"/>
              </a:p>
            </p:txBody>
          </p:sp>
        </mc:Choice>
        <mc:Fallback xmlns="">
          <p:sp>
            <p:nvSpPr>
              <p:cNvPr id="11" name="TextBox 10">
                <a:extLst>
                  <a:ext uri="{FF2B5EF4-FFF2-40B4-BE49-F238E27FC236}">
                    <a16:creationId xmlns:a16="http://schemas.microsoft.com/office/drawing/2014/main" id="{B1CF3765-1614-EF4C-13A9-A712E94C197A}"/>
                  </a:ext>
                </a:extLst>
              </p:cNvPr>
              <p:cNvSpPr txBox="1">
                <a:spLocks noRot="1" noChangeAspect="1" noMove="1" noResize="1" noEditPoints="1" noAdjustHandles="1" noChangeArrowheads="1" noChangeShapeType="1" noTextEdit="1"/>
              </p:cNvSpPr>
              <p:nvPr/>
            </p:nvSpPr>
            <p:spPr>
              <a:xfrm>
                <a:off x="4661791" y="3194357"/>
                <a:ext cx="2331344" cy="276999"/>
              </a:xfrm>
              <a:prstGeom prst="rect">
                <a:avLst/>
              </a:prstGeom>
              <a:blipFill>
                <a:blip r:embed="rId7"/>
                <a:stretch>
                  <a:fillRect l="-1047" b="-37778"/>
                </a:stretch>
              </a:blipFill>
            </p:spPr>
            <p:txBody>
              <a:bodyPr/>
              <a:lstStyle/>
              <a:p>
                <a:r>
                  <a:rPr lang="en-US">
                    <a:noFill/>
                  </a:rPr>
                  <a:t> </a:t>
                </a:r>
              </a:p>
            </p:txBody>
          </p:sp>
        </mc:Fallback>
      </mc:AlternateContent>
    </p:spTree>
    <p:extLst>
      <p:ext uri="{BB962C8B-B14F-4D97-AF65-F5344CB8AC3E}">
        <p14:creationId xmlns:p14="http://schemas.microsoft.com/office/powerpoint/2010/main" val="6310808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393646" y="370647"/>
            <a:ext cx="6925732" cy="512448"/>
          </a:xfrm>
        </p:spPr>
        <p:txBody>
          <a:bodyPr/>
          <a:lstStyle/>
          <a:p>
            <a:r>
              <a:rPr lang="en-US"/>
              <a:t>SAP Hana</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52</a:t>
            </a:fld>
            <a:endParaRPr lang="en-US"/>
          </a:p>
        </p:txBody>
      </p:sp>
      <p:sp>
        <p:nvSpPr>
          <p:cNvPr id="14" name="TextBox 13">
            <a:extLst>
              <a:ext uri="{FF2B5EF4-FFF2-40B4-BE49-F238E27FC236}">
                <a16:creationId xmlns:a16="http://schemas.microsoft.com/office/drawing/2014/main" id="{7C11B528-8613-8F55-90F4-C1216DDBA89B}"/>
              </a:ext>
            </a:extLst>
          </p:cNvPr>
          <p:cNvSpPr txBox="1"/>
          <p:nvPr/>
        </p:nvSpPr>
        <p:spPr>
          <a:xfrm>
            <a:off x="2283823" y="5977892"/>
            <a:ext cx="4576354" cy="430887"/>
          </a:xfrm>
          <a:prstGeom prst="rect">
            <a:avLst/>
          </a:prstGeom>
          <a:noFill/>
        </p:spPr>
        <p:txBody>
          <a:bodyPr wrap="square">
            <a:spAutoFit/>
          </a:bodyPr>
          <a:lstStyle/>
          <a:p>
            <a:r>
              <a:rPr lang="en-IN" sz="1100"/>
              <a:t>Source: </a:t>
            </a:r>
            <a:r>
              <a:rPr lang="en-IN" sz="1100">
                <a:hlinkClick r:id="rId3"/>
              </a:rPr>
              <a:t>http://www.vldb.org/pvldb/vol10/p1598-han.pdf</a:t>
            </a:r>
            <a:endParaRPr lang="en-IN" sz="1100"/>
          </a:p>
          <a:p>
            <a:endParaRPr lang="en-IN" sz="1100"/>
          </a:p>
        </p:txBody>
      </p:sp>
      <p:sp>
        <p:nvSpPr>
          <p:cNvPr id="9" name="Subtitle 3">
            <a:extLst>
              <a:ext uri="{FF2B5EF4-FFF2-40B4-BE49-F238E27FC236}">
                <a16:creationId xmlns:a16="http://schemas.microsoft.com/office/drawing/2014/main" id="{CC948078-DC33-E101-1ADF-C278EE270FE4}"/>
              </a:ext>
            </a:extLst>
          </p:cNvPr>
          <p:cNvSpPr txBox="1">
            <a:spLocks/>
          </p:cNvSpPr>
          <p:nvPr/>
        </p:nvSpPr>
        <p:spPr>
          <a:xfrm>
            <a:off x="306079" y="1053076"/>
            <a:ext cx="7538774" cy="307777"/>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2000"/>
              <a:t>Replay Algorithms</a:t>
            </a:r>
          </a:p>
        </p:txBody>
      </p:sp>
      <p:pic>
        <p:nvPicPr>
          <p:cNvPr id="4" name="Picture 3">
            <a:extLst>
              <a:ext uri="{FF2B5EF4-FFF2-40B4-BE49-F238E27FC236}">
                <a16:creationId xmlns:a16="http://schemas.microsoft.com/office/drawing/2014/main" id="{E3F42D27-5165-B496-BC75-F7CB3D07F91A}"/>
              </a:ext>
            </a:extLst>
          </p:cNvPr>
          <p:cNvPicPr>
            <a:picLocks noChangeAspect="1"/>
          </p:cNvPicPr>
          <p:nvPr/>
        </p:nvPicPr>
        <p:blipFill>
          <a:blip r:embed="rId4"/>
          <a:stretch>
            <a:fillRect/>
          </a:stretch>
        </p:blipFill>
        <p:spPr>
          <a:xfrm>
            <a:off x="248929" y="1723122"/>
            <a:ext cx="5248902" cy="745406"/>
          </a:xfrm>
          <a:prstGeom prst="rect">
            <a:avLst/>
          </a:prstGeom>
        </p:spPr>
      </p:pic>
      <p:pic>
        <p:nvPicPr>
          <p:cNvPr id="13" name="Picture 12">
            <a:extLst>
              <a:ext uri="{FF2B5EF4-FFF2-40B4-BE49-F238E27FC236}">
                <a16:creationId xmlns:a16="http://schemas.microsoft.com/office/drawing/2014/main" id="{4FEF58B5-72CA-3E48-E7D6-E153B008726C}"/>
              </a:ext>
            </a:extLst>
          </p:cNvPr>
          <p:cNvPicPr>
            <a:picLocks noChangeAspect="1"/>
          </p:cNvPicPr>
          <p:nvPr/>
        </p:nvPicPr>
        <p:blipFill>
          <a:blip r:embed="rId5"/>
          <a:stretch>
            <a:fillRect/>
          </a:stretch>
        </p:blipFill>
        <p:spPr>
          <a:xfrm>
            <a:off x="271789" y="2975151"/>
            <a:ext cx="5539416" cy="720042"/>
          </a:xfrm>
          <a:prstGeom prst="rect">
            <a:avLst/>
          </a:prstGeom>
        </p:spPr>
      </p:pic>
      <p:pic>
        <p:nvPicPr>
          <p:cNvPr id="16" name="Picture 15">
            <a:extLst>
              <a:ext uri="{FF2B5EF4-FFF2-40B4-BE49-F238E27FC236}">
                <a16:creationId xmlns:a16="http://schemas.microsoft.com/office/drawing/2014/main" id="{2DC1A4D8-FF8E-6885-F399-A22BA8DA8B47}"/>
              </a:ext>
            </a:extLst>
          </p:cNvPr>
          <p:cNvPicPr>
            <a:picLocks noChangeAspect="1"/>
          </p:cNvPicPr>
          <p:nvPr/>
        </p:nvPicPr>
        <p:blipFill>
          <a:blip r:embed="rId6"/>
          <a:stretch>
            <a:fillRect/>
          </a:stretch>
        </p:blipFill>
        <p:spPr>
          <a:xfrm>
            <a:off x="313636" y="4311098"/>
            <a:ext cx="5248902" cy="1327137"/>
          </a:xfrm>
          <a:prstGeom prst="rect">
            <a:avLst/>
          </a:prstGeom>
        </p:spPr>
      </p:pic>
      <p:sp>
        <p:nvSpPr>
          <p:cNvPr id="17" name="Subtitle 3">
            <a:extLst>
              <a:ext uri="{FF2B5EF4-FFF2-40B4-BE49-F238E27FC236}">
                <a16:creationId xmlns:a16="http://schemas.microsoft.com/office/drawing/2014/main" id="{B312AA4A-84F6-023A-1F7D-C38F666EDBA6}"/>
              </a:ext>
            </a:extLst>
          </p:cNvPr>
          <p:cNvSpPr txBox="1">
            <a:spLocks/>
          </p:cNvSpPr>
          <p:nvPr/>
        </p:nvSpPr>
        <p:spPr>
          <a:xfrm>
            <a:off x="306079" y="1497320"/>
            <a:ext cx="5630352" cy="21544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1400"/>
              <a:t>Replay a </a:t>
            </a:r>
            <a:r>
              <a:rPr lang="en-US" sz="1400" err="1"/>
              <a:t>precommit</a:t>
            </a:r>
            <a:r>
              <a:rPr lang="en-US" sz="1400"/>
              <a:t> log entry</a:t>
            </a:r>
          </a:p>
        </p:txBody>
      </p:sp>
      <p:sp>
        <p:nvSpPr>
          <p:cNvPr id="18" name="Subtitle 3">
            <a:extLst>
              <a:ext uri="{FF2B5EF4-FFF2-40B4-BE49-F238E27FC236}">
                <a16:creationId xmlns:a16="http://schemas.microsoft.com/office/drawing/2014/main" id="{2F88C3E0-BF45-AB99-D0EF-741B1C1827FA}"/>
              </a:ext>
            </a:extLst>
          </p:cNvPr>
          <p:cNvSpPr txBox="1">
            <a:spLocks/>
          </p:cNvSpPr>
          <p:nvPr/>
        </p:nvSpPr>
        <p:spPr>
          <a:xfrm>
            <a:off x="306079" y="2759707"/>
            <a:ext cx="5630352" cy="21544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1400"/>
              <a:t>Replay an abort log entry</a:t>
            </a:r>
          </a:p>
        </p:txBody>
      </p:sp>
      <p:sp>
        <p:nvSpPr>
          <p:cNvPr id="19" name="Subtitle 3">
            <a:extLst>
              <a:ext uri="{FF2B5EF4-FFF2-40B4-BE49-F238E27FC236}">
                <a16:creationId xmlns:a16="http://schemas.microsoft.com/office/drawing/2014/main" id="{8B9A7087-48D5-331D-B1DF-5E4E566B3323}"/>
              </a:ext>
            </a:extLst>
          </p:cNvPr>
          <p:cNvSpPr txBox="1">
            <a:spLocks/>
          </p:cNvSpPr>
          <p:nvPr/>
        </p:nvSpPr>
        <p:spPr>
          <a:xfrm>
            <a:off x="336496" y="4082127"/>
            <a:ext cx="5630352" cy="21544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1400"/>
              <a:t>Replay a commit log entry</a:t>
            </a:r>
          </a:p>
        </p:txBody>
      </p:sp>
    </p:spTree>
    <p:extLst>
      <p:ext uri="{BB962C8B-B14F-4D97-AF65-F5344CB8AC3E}">
        <p14:creationId xmlns:p14="http://schemas.microsoft.com/office/powerpoint/2010/main" val="15943734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393646" y="370647"/>
            <a:ext cx="6925732" cy="512448"/>
          </a:xfrm>
        </p:spPr>
        <p:txBody>
          <a:bodyPr/>
          <a:lstStyle/>
          <a:p>
            <a:r>
              <a:rPr lang="en-US"/>
              <a:t>SAP Hana</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53</a:t>
            </a:fld>
            <a:endParaRPr lang="en-US"/>
          </a:p>
        </p:txBody>
      </p:sp>
      <p:sp>
        <p:nvSpPr>
          <p:cNvPr id="14" name="TextBox 13">
            <a:extLst>
              <a:ext uri="{FF2B5EF4-FFF2-40B4-BE49-F238E27FC236}">
                <a16:creationId xmlns:a16="http://schemas.microsoft.com/office/drawing/2014/main" id="{7C11B528-8613-8F55-90F4-C1216DDBA89B}"/>
              </a:ext>
            </a:extLst>
          </p:cNvPr>
          <p:cNvSpPr txBox="1"/>
          <p:nvPr/>
        </p:nvSpPr>
        <p:spPr>
          <a:xfrm>
            <a:off x="2283823" y="5977892"/>
            <a:ext cx="4576354" cy="430887"/>
          </a:xfrm>
          <a:prstGeom prst="rect">
            <a:avLst/>
          </a:prstGeom>
          <a:noFill/>
        </p:spPr>
        <p:txBody>
          <a:bodyPr wrap="square">
            <a:spAutoFit/>
          </a:bodyPr>
          <a:lstStyle/>
          <a:p>
            <a:r>
              <a:rPr lang="en-IN" sz="1100"/>
              <a:t>Source: </a:t>
            </a:r>
            <a:r>
              <a:rPr lang="en-IN" sz="1100">
                <a:hlinkClick r:id="rId3"/>
              </a:rPr>
              <a:t>http://www.vldb.org/pvldb/vol10/p1598-han.pdf</a:t>
            </a:r>
            <a:endParaRPr lang="en-IN" sz="1100"/>
          </a:p>
          <a:p>
            <a:endParaRPr lang="en-IN" sz="1100"/>
          </a:p>
        </p:txBody>
      </p:sp>
      <p:sp>
        <p:nvSpPr>
          <p:cNvPr id="4" name="Subtitle 3">
            <a:extLst>
              <a:ext uri="{FF2B5EF4-FFF2-40B4-BE49-F238E27FC236}">
                <a16:creationId xmlns:a16="http://schemas.microsoft.com/office/drawing/2014/main" id="{D9E260A4-D036-1D77-F265-4708B8677806}"/>
              </a:ext>
            </a:extLst>
          </p:cNvPr>
          <p:cNvSpPr txBox="1">
            <a:spLocks/>
          </p:cNvSpPr>
          <p:nvPr/>
        </p:nvSpPr>
        <p:spPr>
          <a:xfrm>
            <a:off x="2987868" y="5601563"/>
            <a:ext cx="3168263" cy="21544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1400"/>
              <a:t>TPC-C benchmark</a:t>
            </a:r>
          </a:p>
        </p:txBody>
      </p:sp>
      <p:pic>
        <p:nvPicPr>
          <p:cNvPr id="7" name="Picture 6">
            <a:extLst>
              <a:ext uri="{FF2B5EF4-FFF2-40B4-BE49-F238E27FC236}">
                <a16:creationId xmlns:a16="http://schemas.microsoft.com/office/drawing/2014/main" id="{CFF48EB9-3A61-FEA0-257A-9227EB199D2B}"/>
              </a:ext>
            </a:extLst>
          </p:cNvPr>
          <p:cNvPicPr>
            <a:picLocks noChangeAspect="1"/>
          </p:cNvPicPr>
          <p:nvPr/>
        </p:nvPicPr>
        <p:blipFill>
          <a:blip r:embed="rId4"/>
          <a:stretch>
            <a:fillRect/>
          </a:stretch>
        </p:blipFill>
        <p:spPr>
          <a:xfrm>
            <a:off x="260563" y="1601836"/>
            <a:ext cx="6272748" cy="3838843"/>
          </a:xfrm>
          <a:prstGeom prst="rect">
            <a:avLst/>
          </a:prstGeom>
        </p:spPr>
      </p:pic>
      <p:sp>
        <p:nvSpPr>
          <p:cNvPr id="9" name="Subtitle 3">
            <a:extLst>
              <a:ext uri="{FF2B5EF4-FFF2-40B4-BE49-F238E27FC236}">
                <a16:creationId xmlns:a16="http://schemas.microsoft.com/office/drawing/2014/main" id="{CC948078-DC33-E101-1ADF-C278EE270FE4}"/>
              </a:ext>
            </a:extLst>
          </p:cNvPr>
          <p:cNvSpPr txBox="1">
            <a:spLocks/>
          </p:cNvSpPr>
          <p:nvPr/>
        </p:nvSpPr>
        <p:spPr>
          <a:xfrm>
            <a:off x="393646" y="1260632"/>
            <a:ext cx="6925732" cy="307777"/>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2000"/>
              <a:t>Multi-core Scalability with Parallel Log Replay</a:t>
            </a:r>
          </a:p>
        </p:txBody>
      </p:sp>
    </p:spTree>
    <p:extLst>
      <p:ext uri="{BB962C8B-B14F-4D97-AF65-F5344CB8AC3E}">
        <p14:creationId xmlns:p14="http://schemas.microsoft.com/office/powerpoint/2010/main" val="33239748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393646" y="370647"/>
            <a:ext cx="6925732" cy="512448"/>
          </a:xfrm>
        </p:spPr>
        <p:txBody>
          <a:bodyPr/>
          <a:lstStyle/>
          <a:p>
            <a:r>
              <a:rPr lang="en-US"/>
              <a:t>SAP Hana</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54</a:t>
            </a:fld>
            <a:endParaRPr lang="en-US"/>
          </a:p>
        </p:txBody>
      </p:sp>
      <p:sp>
        <p:nvSpPr>
          <p:cNvPr id="14" name="TextBox 13">
            <a:extLst>
              <a:ext uri="{FF2B5EF4-FFF2-40B4-BE49-F238E27FC236}">
                <a16:creationId xmlns:a16="http://schemas.microsoft.com/office/drawing/2014/main" id="{7C11B528-8613-8F55-90F4-C1216DDBA89B}"/>
              </a:ext>
            </a:extLst>
          </p:cNvPr>
          <p:cNvSpPr txBox="1"/>
          <p:nvPr/>
        </p:nvSpPr>
        <p:spPr>
          <a:xfrm>
            <a:off x="2283823" y="5977892"/>
            <a:ext cx="4576354" cy="430887"/>
          </a:xfrm>
          <a:prstGeom prst="rect">
            <a:avLst/>
          </a:prstGeom>
          <a:noFill/>
        </p:spPr>
        <p:txBody>
          <a:bodyPr wrap="square">
            <a:spAutoFit/>
          </a:bodyPr>
          <a:lstStyle/>
          <a:p>
            <a:r>
              <a:rPr lang="en-IN" sz="1100"/>
              <a:t>Source: </a:t>
            </a:r>
            <a:r>
              <a:rPr lang="en-IN" sz="1100">
                <a:hlinkClick r:id="rId3"/>
              </a:rPr>
              <a:t>http://www.vldb.org/pvldb/vol10/p1598-han.pdf</a:t>
            </a:r>
            <a:endParaRPr lang="en-IN" sz="1100"/>
          </a:p>
          <a:p>
            <a:endParaRPr lang="en-IN" sz="1100"/>
          </a:p>
        </p:txBody>
      </p:sp>
      <p:sp>
        <p:nvSpPr>
          <p:cNvPr id="9" name="Subtitle 3">
            <a:extLst>
              <a:ext uri="{FF2B5EF4-FFF2-40B4-BE49-F238E27FC236}">
                <a16:creationId xmlns:a16="http://schemas.microsoft.com/office/drawing/2014/main" id="{CC948078-DC33-E101-1ADF-C278EE270FE4}"/>
              </a:ext>
            </a:extLst>
          </p:cNvPr>
          <p:cNvSpPr txBox="1">
            <a:spLocks/>
          </p:cNvSpPr>
          <p:nvPr/>
        </p:nvSpPr>
        <p:spPr>
          <a:xfrm>
            <a:off x="393646" y="1260632"/>
            <a:ext cx="6925732" cy="307777"/>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2000"/>
              <a:t>Visibility Delay</a:t>
            </a:r>
          </a:p>
        </p:txBody>
      </p:sp>
      <p:sp>
        <p:nvSpPr>
          <p:cNvPr id="3" name="Subtitle 3">
            <a:extLst>
              <a:ext uri="{FF2B5EF4-FFF2-40B4-BE49-F238E27FC236}">
                <a16:creationId xmlns:a16="http://schemas.microsoft.com/office/drawing/2014/main" id="{C278C03F-44DE-0A05-9194-9CEE77BEAEB8}"/>
              </a:ext>
            </a:extLst>
          </p:cNvPr>
          <p:cNvSpPr txBox="1">
            <a:spLocks/>
          </p:cNvSpPr>
          <p:nvPr/>
        </p:nvSpPr>
        <p:spPr>
          <a:xfrm>
            <a:off x="1689026" y="5601563"/>
            <a:ext cx="5630352" cy="21544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1400"/>
              <a:t>Visibility delay at replica while running TPC-C benchmark at primary</a:t>
            </a:r>
          </a:p>
        </p:txBody>
      </p:sp>
      <p:pic>
        <p:nvPicPr>
          <p:cNvPr id="10" name="Picture 9">
            <a:extLst>
              <a:ext uri="{FF2B5EF4-FFF2-40B4-BE49-F238E27FC236}">
                <a16:creationId xmlns:a16="http://schemas.microsoft.com/office/drawing/2014/main" id="{850845C8-1343-DFA9-49EA-0D9A2B5668CE}"/>
              </a:ext>
            </a:extLst>
          </p:cNvPr>
          <p:cNvPicPr>
            <a:picLocks noChangeAspect="1"/>
          </p:cNvPicPr>
          <p:nvPr/>
        </p:nvPicPr>
        <p:blipFill>
          <a:blip r:embed="rId4"/>
          <a:stretch>
            <a:fillRect/>
          </a:stretch>
        </p:blipFill>
        <p:spPr>
          <a:xfrm>
            <a:off x="393646" y="1729293"/>
            <a:ext cx="6466531" cy="3788983"/>
          </a:xfrm>
          <a:prstGeom prst="rect">
            <a:avLst/>
          </a:prstGeom>
        </p:spPr>
      </p:pic>
    </p:spTree>
    <p:extLst>
      <p:ext uri="{BB962C8B-B14F-4D97-AF65-F5344CB8AC3E}">
        <p14:creationId xmlns:p14="http://schemas.microsoft.com/office/powerpoint/2010/main" val="16715460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393646" y="370647"/>
            <a:ext cx="6925732" cy="512448"/>
          </a:xfrm>
        </p:spPr>
        <p:txBody>
          <a:bodyPr/>
          <a:lstStyle/>
          <a:p>
            <a:r>
              <a:rPr lang="en-US"/>
              <a:t>SAP Hana</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55</a:t>
            </a:fld>
            <a:endParaRPr lang="en-US"/>
          </a:p>
        </p:txBody>
      </p:sp>
      <p:sp>
        <p:nvSpPr>
          <p:cNvPr id="14" name="TextBox 13">
            <a:extLst>
              <a:ext uri="{FF2B5EF4-FFF2-40B4-BE49-F238E27FC236}">
                <a16:creationId xmlns:a16="http://schemas.microsoft.com/office/drawing/2014/main" id="{7C11B528-8613-8F55-90F4-C1216DDBA89B}"/>
              </a:ext>
            </a:extLst>
          </p:cNvPr>
          <p:cNvSpPr txBox="1"/>
          <p:nvPr/>
        </p:nvSpPr>
        <p:spPr>
          <a:xfrm>
            <a:off x="2283823" y="5977892"/>
            <a:ext cx="4576354" cy="430887"/>
          </a:xfrm>
          <a:prstGeom prst="rect">
            <a:avLst/>
          </a:prstGeom>
          <a:noFill/>
        </p:spPr>
        <p:txBody>
          <a:bodyPr wrap="square">
            <a:spAutoFit/>
          </a:bodyPr>
          <a:lstStyle/>
          <a:p>
            <a:r>
              <a:rPr lang="en-IN" sz="1100"/>
              <a:t>Source: </a:t>
            </a:r>
            <a:r>
              <a:rPr lang="en-IN" sz="1100">
                <a:hlinkClick r:id="rId3"/>
              </a:rPr>
              <a:t>http://www.vldb.org/pvldb/vol10/p1598-han.pdf</a:t>
            </a:r>
            <a:endParaRPr lang="en-IN" sz="1100"/>
          </a:p>
          <a:p>
            <a:endParaRPr lang="en-IN" sz="1100"/>
          </a:p>
        </p:txBody>
      </p:sp>
      <p:sp>
        <p:nvSpPr>
          <p:cNvPr id="9" name="Subtitle 3">
            <a:extLst>
              <a:ext uri="{FF2B5EF4-FFF2-40B4-BE49-F238E27FC236}">
                <a16:creationId xmlns:a16="http://schemas.microsoft.com/office/drawing/2014/main" id="{CC948078-DC33-E101-1ADF-C278EE270FE4}"/>
              </a:ext>
            </a:extLst>
          </p:cNvPr>
          <p:cNvSpPr txBox="1">
            <a:spLocks/>
          </p:cNvSpPr>
          <p:nvPr/>
        </p:nvSpPr>
        <p:spPr>
          <a:xfrm>
            <a:off x="393646" y="1260632"/>
            <a:ext cx="7538774" cy="307777"/>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2000"/>
              <a:t>Multi Replica scalability under mixed (OLTP+OLAP) workload</a:t>
            </a:r>
          </a:p>
        </p:txBody>
      </p:sp>
      <p:pic>
        <p:nvPicPr>
          <p:cNvPr id="12" name="Picture 11">
            <a:extLst>
              <a:ext uri="{FF2B5EF4-FFF2-40B4-BE49-F238E27FC236}">
                <a16:creationId xmlns:a16="http://schemas.microsoft.com/office/drawing/2014/main" id="{C10835D0-D571-5C2D-C605-9A40F3C88160}"/>
              </a:ext>
            </a:extLst>
          </p:cNvPr>
          <p:cNvPicPr>
            <a:picLocks noChangeAspect="1"/>
          </p:cNvPicPr>
          <p:nvPr/>
        </p:nvPicPr>
        <p:blipFill>
          <a:blip r:embed="rId4"/>
          <a:stretch>
            <a:fillRect/>
          </a:stretch>
        </p:blipFill>
        <p:spPr>
          <a:xfrm>
            <a:off x="393646" y="1798799"/>
            <a:ext cx="5944430" cy="3572374"/>
          </a:xfrm>
          <a:prstGeom prst="rect">
            <a:avLst/>
          </a:prstGeom>
        </p:spPr>
      </p:pic>
    </p:spTree>
    <p:extLst>
      <p:ext uri="{BB962C8B-B14F-4D97-AF65-F5344CB8AC3E}">
        <p14:creationId xmlns:p14="http://schemas.microsoft.com/office/powerpoint/2010/main" val="34302799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201777" y="255549"/>
            <a:ext cx="6925732" cy="512448"/>
          </a:xfrm>
        </p:spPr>
        <p:txBody>
          <a:bodyPr/>
          <a:lstStyle/>
          <a:p>
            <a:r>
              <a:rPr lang="en-US" i="0" err="1">
                <a:latin typeface="Acumin Pro ExtraCondensed"/>
              </a:rPr>
              <a:t>TiDb</a:t>
            </a:r>
            <a:r>
              <a:rPr lang="en-US" i="0">
                <a:latin typeface="Acumin Pro ExtraCondensed"/>
              </a:rPr>
              <a:t> OLTP Performance Comparison</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56</a:t>
            </a:fld>
            <a:endParaRPr lang="en-US"/>
          </a:p>
        </p:txBody>
      </p:sp>
      <p:pic>
        <p:nvPicPr>
          <p:cNvPr id="3" name="Picture 2" descr="Chart, line chart&#10;&#10;Description automatically generated">
            <a:extLst>
              <a:ext uri="{FF2B5EF4-FFF2-40B4-BE49-F238E27FC236}">
                <a16:creationId xmlns:a16="http://schemas.microsoft.com/office/drawing/2014/main" id="{54D6A958-E942-CDC0-1F0C-86249BCDF750}"/>
              </a:ext>
            </a:extLst>
          </p:cNvPr>
          <p:cNvPicPr>
            <a:picLocks noChangeAspect="1"/>
          </p:cNvPicPr>
          <p:nvPr/>
        </p:nvPicPr>
        <p:blipFill>
          <a:blip r:embed="rId3"/>
          <a:stretch>
            <a:fillRect/>
          </a:stretch>
        </p:blipFill>
        <p:spPr>
          <a:xfrm>
            <a:off x="1778861" y="1035586"/>
            <a:ext cx="5586278" cy="4786828"/>
          </a:xfrm>
          <a:prstGeom prst="rect">
            <a:avLst/>
          </a:prstGeom>
        </p:spPr>
      </p:pic>
      <p:sp>
        <p:nvSpPr>
          <p:cNvPr id="4" name="TextBox 3">
            <a:extLst>
              <a:ext uri="{FF2B5EF4-FFF2-40B4-BE49-F238E27FC236}">
                <a16:creationId xmlns:a16="http://schemas.microsoft.com/office/drawing/2014/main" id="{7F684AB8-BC9F-AE35-3DDD-F79E4DA74F40}"/>
              </a:ext>
            </a:extLst>
          </p:cNvPr>
          <p:cNvSpPr txBox="1"/>
          <p:nvPr/>
        </p:nvSpPr>
        <p:spPr>
          <a:xfrm>
            <a:off x="2447979" y="5986733"/>
            <a:ext cx="3633849" cy="430887"/>
          </a:xfrm>
          <a:prstGeom prst="rect">
            <a:avLst/>
          </a:prstGeom>
          <a:noFill/>
        </p:spPr>
        <p:txBody>
          <a:bodyPr wrap="square" rtlCol="0">
            <a:spAutoFit/>
          </a:bodyPr>
          <a:lstStyle/>
          <a:p>
            <a:r>
              <a:rPr lang="en-US" sz="1100"/>
              <a:t>Source: https://</a:t>
            </a:r>
            <a:r>
              <a:rPr lang="en-US" sz="1100" err="1"/>
              <a:t>www.geeksforgeeks.org</a:t>
            </a:r>
            <a:r>
              <a:rPr lang="en-US" sz="1100"/>
              <a:t>/three-phase-commit-protocol/</a:t>
            </a:r>
          </a:p>
        </p:txBody>
      </p:sp>
    </p:spTree>
    <p:extLst>
      <p:ext uri="{BB962C8B-B14F-4D97-AF65-F5344CB8AC3E}">
        <p14:creationId xmlns:p14="http://schemas.microsoft.com/office/powerpoint/2010/main" val="10983103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9F796-19BA-64B5-80F0-A99442388301}"/>
              </a:ext>
            </a:extLst>
          </p:cNvPr>
          <p:cNvSpPr>
            <a:spLocks noGrp="1"/>
          </p:cNvSpPr>
          <p:nvPr>
            <p:ph type="ctrTitle"/>
          </p:nvPr>
        </p:nvSpPr>
        <p:spPr>
          <a:xfrm>
            <a:off x="155313" y="323921"/>
            <a:ext cx="6925732" cy="512448"/>
          </a:xfrm>
        </p:spPr>
        <p:txBody>
          <a:bodyPr/>
          <a:lstStyle/>
          <a:p>
            <a:r>
              <a:rPr lang="en-US" i="0"/>
              <a:t>OLAP Performance</a:t>
            </a:r>
          </a:p>
        </p:txBody>
      </p:sp>
      <p:sp>
        <p:nvSpPr>
          <p:cNvPr id="5" name="Date Placeholder 4">
            <a:extLst>
              <a:ext uri="{FF2B5EF4-FFF2-40B4-BE49-F238E27FC236}">
                <a16:creationId xmlns:a16="http://schemas.microsoft.com/office/drawing/2014/main" id="{F01C8BB7-8F23-1A7B-65AC-DB6D882CCB6E}"/>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Placeholder 5">
            <a:extLst>
              <a:ext uri="{FF2B5EF4-FFF2-40B4-BE49-F238E27FC236}">
                <a16:creationId xmlns:a16="http://schemas.microsoft.com/office/drawing/2014/main" id="{3C45AA42-6617-2701-92FF-9A83BB3707A0}"/>
              </a:ext>
            </a:extLst>
          </p:cNvPr>
          <p:cNvSpPr>
            <a:spLocks noGrp="1"/>
          </p:cNvSpPr>
          <p:nvPr>
            <p:ph type="sldNum" sz="quarter" idx="4"/>
          </p:nvPr>
        </p:nvSpPr>
        <p:spPr/>
        <p:txBody>
          <a:bodyPr/>
          <a:lstStyle/>
          <a:p>
            <a:fld id="{8A7A6979-0714-4377-B894-6BE4C2D6E202}" type="slidenum">
              <a:rPr lang="en-US" smtClean="0"/>
              <a:pPr/>
              <a:t>57</a:t>
            </a:fld>
            <a:endParaRPr lang="en-US"/>
          </a:p>
        </p:txBody>
      </p:sp>
      <p:pic>
        <p:nvPicPr>
          <p:cNvPr id="10" name="Picture 9" descr="Chart, bar chart, histogram&#10;&#10;Description automatically generated">
            <a:extLst>
              <a:ext uri="{FF2B5EF4-FFF2-40B4-BE49-F238E27FC236}">
                <a16:creationId xmlns:a16="http://schemas.microsoft.com/office/drawing/2014/main" id="{F40D0108-078C-943C-D7A8-37AB69D499CF}"/>
              </a:ext>
            </a:extLst>
          </p:cNvPr>
          <p:cNvPicPr>
            <a:picLocks noChangeAspect="1"/>
          </p:cNvPicPr>
          <p:nvPr/>
        </p:nvPicPr>
        <p:blipFill>
          <a:blip r:embed="rId3"/>
          <a:stretch>
            <a:fillRect/>
          </a:stretch>
        </p:blipFill>
        <p:spPr>
          <a:xfrm>
            <a:off x="1325717" y="1198716"/>
            <a:ext cx="6197600" cy="2104923"/>
          </a:xfrm>
          <a:prstGeom prst="rect">
            <a:avLst/>
          </a:prstGeom>
        </p:spPr>
      </p:pic>
      <p:pic>
        <p:nvPicPr>
          <p:cNvPr id="16" name="Picture 15" descr="Bar chart&#10;&#10;Description automatically generated with low confidence">
            <a:extLst>
              <a:ext uri="{FF2B5EF4-FFF2-40B4-BE49-F238E27FC236}">
                <a16:creationId xmlns:a16="http://schemas.microsoft.com/office/drawing/2014/main" id="{6B628B2C-C198-8100-9E47-6E9380EC2C82}"/>
              </a:ext>
            </a:extLst>
          </p:cNvPr>
          <p:cNvPicPr>
            <a:picLocks noChangeAspect="1"/>
          </p:cNvPicPr>
          <p:nvPr/>
        </p:nvPicPr>
        <p:blipFill>
          <a:blip r:embed="rId4"/>
          <a:stretch>
            <a:fillRect/>
          </a:stretch>
        </p:blipFill>
        <p:spPr>
          <a:xfrm>
            <a:off x="538317" y="3429000"/>
            <a:ext cx="7772400" cy="2071552"/>
          </a:xfrm>
          <a:prstGeom prst="rect">
            <a:avLst/>
          </a:prstGeom>
        </p:spPr>
      </p:pic>
      <p:sp>
        <p:nvSpPr>
          <p:cNvPr id="3" name="TextBox 2">
            <a:extLst>
              <a:ext uri="{FF2B5EF4-FFF2-40B4-BE49-F238E27FC236}">
                <a16:creationId xmlns:a16="http://schemas.microsoft.com/office/drawing/2014/main" id="{2630D611-3BED-0983-C3A4-A0268627D61D}"/>
              </a:ext>
            </a:extLst>
          </p:cNvPr>
          <p:cNvSpPr txBox="1"/>
          <p:nvPr/>
        </p:nvSpPr>
        <p:spPr>
          <a:xfrm>
            <a:off x="2474949" y="6112254"/>
            <a:ext cx="4803305" cy="261610"/>
          </a:xfrm>
          <a:prstGeom prst="rect">
            <a:avLst/>
          </a:prstGeom>
          <a:noFill/>
        </p:spPr>
        <p:txBody>
          <a:bodyPr wrap="square" rtlCol="0">
            <a:spAutoFit/>
          </a:bodyPr>
          <a:lstStyle/>
          <a:p>
            <a:r>
              <a:rPr lang="en-US" sz="1100"/>
              <a:t>Source: https://</a:t>
            </a:r>
            <a:r>
              <a:rPr lang="en-US" sz="1100" err="1"/>
              <a:t>www.vldb.org</a:t>
            </a:r>
            <a:r>
              <a:rPr lang="en-US" sz="1100"/>
              <a:t>/</a:t>
            </a:r>
            <a:r>
              <a:rPr lang="en-US" sz="1100" err="1"/>
              <a:t>pvldb</a:t>
            </a:r>
            <a:r>
              <a:rPr lang="en-US" sz="1100"/>
              <a:t>/vol13/p3072-huang.pdf</a:t>
            </a:r>
          </a:p>
        </p:txBody>
      </p:sp>
    </p:spTree>
    <p:extLst>
      <p:ext uri="{BB962C8B-B14F-4D97-AF65-F5344CB8AC3E}">
        <p14:creationId xmlns:p14="http://schemas.microsoft.com/office/powerpoint/2010/main" val="36551576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DAB17-362D-E2FF-384D-718E440BC5CF}"/>
              </a:ext>
            </a:extLst>
          </p:cNvPr>
          <p:cNvSpPr>
            <a:spLocks noGrp="1"/>
          </p:cNvSpPr>
          <p:nvPr>
            <p:ph type="ctrTitle"/>
          </p:nvPr>
        </p:nvSpPr>
        <p:spPr>
          <a:xfrm>
            <a:off x="143438" y="264544"/>
            <a:ext cx="6925732" cy="512448"/>
          </a:xfrm>
        </p:spPr>
        <p:txBody>
          <a:bodyPr/>
          <a:lstStyle/>
          <a:p>
            <a:r>
              <a:rPr lang="en-US" i="0"/>
              <a:t>HTAP Performance Results</a:t>
            </a:r>
          </a:p>
        </p:txBody>
      </p:sp>
      <p:sp>
        <p:nvSpPr>
          <p:cNvPr id="5" name="Date Placeholder 4">
            <a:extLst>
              <a:ext uri="{FF2B5EF4-FFF2-40B4-BE49-F238E27FC236}">
                <a16:creationId xmlns:a16="http://schemas.microsoft.com/office/drawing/2014/main" id="{7E4C48D3-6559-5025-4363-2762E5683EC5}"/>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Placeholder 5">
            <a:extLst>
              <a:ext uri="{FF2B5EF4-FFF2-40B4-BE49-F238E27FC236}">
                <a16:creationId xmlns:a16="http://schemas.microsoft.com/office/drawing/2014/main" id="{8D0CCD6A-F301-712F-20FA-F6227F93A246}"/>
              </a:ext>
            </a:extLst>
          </p:cNvPr>
          <p:cNvSpPr>
            <a:spLocks noGrp="1"/>
          </p:cNvSpPr>
          <p:nvPr>
            <p:ph type="sldNum" sz="quarter" idx="4"/>
          </p:nvPr>
        </p:nvSpPr>
        <p:spPr/>
        <p:txBody>
          <a:bodyPr/>
          <a:lstStyle/>
          <a:p>
            <a:fld id="{8A7A6979-0714-4377-B894-6BE4C2D6E202}" type="slidenum">
              <a:rPr lang="en-US" smtClean="0"/>
              <a:pPr/>
              <a:t>58</a:t>
            </a:fld>
            <a:endParaRPr lang="en-US"/>
          </a:p>
        </p:txBody>
      </p:sp>
      <p:pic>
        <p:nvPicPr>
          <p:cNvPr id="8" name="Picture 7" descr="Text&#10;&#10;Description automatically generated with medium confidence">
            <a:extLst>
              <a:ext uri="{FF2B5EF4-FFF2-40B4-BE49-F238E27FC236}">
                <a16:creationId xmlns:a16="http://schemas.microsoft.com/office/drawing/2014/main" id="{5860FE6B-80B9-C3B7-0FE3-9341C924C3C2}"/>
              </a:ext>
            </a:extLst>
          </p:cNvPr>
          <p:cNvPicPr>
            <a:picLocks noChangeAspect="1"/>
          </p:cNvPicPr>
          <p:nvPr/>
        </p:nvPicPr>
        <p:blipFill>
          <a:blip r:embed="rId3"/>
          <a:stretch>
            <a:fillRect/>
          </a:stretch>
        </p:blipFill>
        <p:spPr>
          <a:xfrm>
            <a:off x="688157" y="1016978"/>
            <a:ext cx="7522590" cy="4824043"/>
          </a:xfrm>
          <a:prstGeom prst="rect">
            <a:avLst/>
          </a:prstGeom>
        </p:spPr>
      </p:pic>
      <p:sp>
        <p:nvSpPr>
          <p:cNvPr id="3" name="TextBox 2">
            <a:extLst>
              <a:ext uri="{FF2B5EF4-FFF2-40B4-BE49-F238E27FC236}">
                <a16:creationId xmlns:a16="http://schemas.microsoft.com/office/drawing/2014/main" id="{35D44848-B92D-F252-528F-E71621950D41}"/>
              </a:ext>
            </a:extLst>
          </p:cNvPr>
          <p:cNvSpPr txBox="1"/>
          <p:nvPr/>
        </p:nvSpPr>
        <p:spPr>
          <a:xfrm>
            <a:off x="2474949" y="6112254"/>
            <a:ext cx="4803305" cy="261610"/>
          </a:xfrm>
          <a:prstGeom prst="rect">
            <a:avLst/>
          </a:prstGeom>
          <a:noFill/>
        </p:spPr>
        <p:txBody>
          <a:bodyPr wrap="square" rtlCol="0">
            <a:spAutoFit/>
          </a:bodyPr>
          <a:lstStyle/>
          <a:p>
            <a:r>
              <a:rPr lang="en-US" sz="1100"/>
              <a:t>Source: https://</a:t>
            </a:r>
            <a:r>
              <a:rPr lang="en-US" sz="1100" err="1"/>
              <a:t>www.vldb.org</a:t>
            </a:r>
            <a:r>
              <a:rPr lang="en-US" sz="1100"/>
              <a:t>/</a:t>
            </a:r>
            <a:r>
              <a:rPr lang="en-US" sz="1100" err="1"/>
              <a:t>pvldb</a:t>
            </a:r>
            <a:r>
              <a:rPr lang="en-US" sz="1100"/>
              <a:t>/vol13/p3072-huang.pdf</a:t>
            </a:r>
          </a:p>
        </p:txBody>
      </p:sp>
    </p:spTree>
    <p:extLst>
      <p:ext uri="{BB962C8B-B14F-4D97-AF65-F5344CB8AC3E}">
        <p14:creationId xmlns:p14="http://schemas.microsoft.com/office/powerpoint/2010/main" val="18906121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847D0-2162-46AE-8FCB-F2E1D0263FB0}"/>
              </a:ext>
            </a:extLst>
          </p:cNvPr>
          <p:cNvSpPr>
            <a:spLocks noGrp="1"/>
          </p:cNvSpPr>
          <p:nvPr>
            <p:ph type="ctrTitle"/>
          </p:nvPr>
        </p:nvSpPr>
        <p:spPr>
          <a:xfrm>
            <a:off x="225117" y="275406"/>
            <a:ext cx="6925732" cy="512448"/>
          </a:xfrm>
        </p:spPr>
        <p:txBody>
          <a:bodyPr/>
          <a:lstStyle/>
          <a:p>
            <a:r>
              <a:rPr lang="en-US">
                <a:latin typeface="Acumin Pro ExtraCondensed"/>
              </a:rPr>
              <a:t>Raft Learner</a:t>
            </a:r>
            <a:endParaRPr lang="en-US"/>
          </a:p>
        </p:txBody>
      </p:sp>
      <p:sp>
        <p:nvSpPr>
          <p:cNvPr id="5" name="Date Placeholder 4">
            <a:extLst>
              <a:ext uri="{FF2B5EF4-FFF2-40B4-BE49-F238E27FC236}">
                <a16:creationId xmlns:a16="http://schemas.microsoft.com/office/drawing/2014/main" id="{1BC12A48-4C90-F92F-5535-EF350E55C9D6}"/>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Placeholder 5">
            <a:extLst>
              <a:ext uri="{FF2B5EF4-FFF2-40B4-BE49-F238E27FC236}">
                <a16:creationId xmlns:a16="http://schemas.microsoft.com/office/drawing/2014/main" id="{C0394574-C963-2E9A-39EC-31FFBFADEEF1}"/>
              </a:ext>
            </a:extLst>
          </p:cNvPr>
          <p:cNvSpPr>
            <a:spLocks noGrp="1"/>
          </p:cNvSpPr>
          <p:nvPr>
            <p:ph type="sldNum" sz="quarter" idx="4"/>
          </p:nvPr>
        </p:nvSpPr>
        <p:spPr/>
        <p:txBody>
          <a:bodyPr/>
          <a:lstStyle/>
          <a:p>
            <a:fld id="{8A7A6979-0714-4377-B894-6BE4C2D6E202}" type="slidenum">
              <a:rPr lang="en-US" smtClean="0"/>
              <a:pPr/>
              <a:t>59</a:t>
            </a:fld>
            <a:endParaRPr lang="en-US"/>
          </a:p>
        </p:txBody>
      </p:sp>
      <p:pic>
        <p:nvPicPr>
          <p:cNvPr id="7" name="Picture 7" descr="Diagram&#10;&#10;Description automatically generated">
            <a:extLst>
              <a:ext uri="{FF2B5EF4-FFF2-40B4-BE49-F238E27FC236}">
                <a16:creationId xmlns:a16="http://schemas.microsoft.com/office/drawing/2014/main" id="{CDFF8F04-E9B7-F52D-05DC-2BB3FBD35854}"/>
              </a:ext>
            </a:extLst>
          </p:cNvPr>
          <p:cNvPicPr>
            <a:picLocks noChangeAspect="1"/>
          </p:cNvPicPr>
          <p:nvPr/>
        </p:nvPicPr>
        <p:blipFill>
          <a:blip r:embed="rId2"/>
          <a:stretch>
            <a:fillRect/>
          </a:stretch>
        </p:blipFill>
        <p:spPr>
          <a:xfrm>
            <a:off x="1221059" y="1037309"/>
            <a:ext cx="6283713" cy="4915802"/>
          </a:xfrm>
          <a:prstGeom prst="rect">
            <a:avLst/>
          </a:prstGeom>
        </p:spPr>
      </p:pic>
      <p:sp>
        <p:nvSpPr>
          <p:cNvPr id="9" name="TextBox 8">
            <a:extLst>
              <a:ext uri="{FF2B5EF4-FFF2-40B4-BE49-F238E27FC236}">
                <a16:creationId xmlns:a16="http://schemas.microsoft.com/office/drawing/2014/main" id="{379AEF02-516D-72E7-4773-EB5A2D32FF37}"/>
              </a:ext>
            </a:extLst>
          </p:cNvPr>
          <p:cNvSpPr txBox="1"/>
          <p:nvPr/>
        </p:nvSpPr>
        <p:spPr>
          <a:xfrm>
            <a:off x="2447071" y="6098315"/>
            <a:ext cx="4803305" cy="430887"/>
          </a:xfrm>
          <a:prstGeom prst="rect">
            <a:avLst/>
          </a:prstGeom>
          <a:noFill/>
        </p:spPr>
        <p:txBody>
          <a:bodyPr wrap="square" lIns="91440" tIns="45720" rIns="91440" bIns="45720" rtlCol="0" anchor="t">
            <a:spAutoFit/>
          </a:bodyPr>
          <a:lstStyle/>
          <a:p>
            <a:r>
              <a:rPr lang="en-US" sz="1100"/>
              <a:t>Source:</a:t>
            </a:r>
            <a:r>
              <a:rPr lang="en-US" sz="1100">
                <a:ea typeface="+mn-lt"/>
                <a:cs typeface="+mn-lt"/>
              </a:rPr>
              <a:t> https://assets.ctfassets.net/oxjq45e8ilak/1N3hH0IB4uDWS9zrcMaNA3/5fbd6c5db4835b022202a385505625b2/TiDB-EdHuang.pdf</a:t>
            </a:r>
          </a:p>
        </p:txBody>
      </p:sp>
    </p:spTree>
    <p:extLst>
      <p:ext uri="{BB962C8B-B14F-4D97-AF65-F5344CB8AC3E}">
        <p14:creationId xmlns:p14="http://schemas.microsoft.com/office/powerpoint/2010/main" val="1686949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97A2583-BB2F-03E4-21EF-542E55359ED4}"/>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Placeholder 5">
            <a:extLst>
              <a:ext uri="{FF2B5EF4-FFF2-40B4-BE49-F238E27FC236}">
                <a16:creationId xmlns:a16="http://schemas.microsoft.com/office/drawing/2014/main" id="{6BA20AE8-F161-2C61-E577-135F9BF72225}"/>
              </a:ext>
            </a:extLst>
          </p:cNvPr>
          <p:cNvSpPr>
            <a:spLocks noGrp="1"/>
          </p:cNvSpPr>
          <p:nvPr>
            <p:ph type="sldNum" sz="quarter" idx="4"/>
          </p:nvPr>
        </p:nvSpPr>
        <p:spPr/>
        <p:txBody>
          <a:bodyPr/>
          <a:lstStyle/>
          <a:p>
            <a:fld id="{8A7A6979-0714-4377-B894-6BE4C2D6E202}" type="slidenum">
              <a:rPr lang="en-US" smtClean="0"/>
              <a:pPr/>
              <a:t>6</a:t>
            </a:fld>
            <a:endParaRPr lang="en-US"/>
          </a:p>
        </p:txBody>
      </p:sp>
      <p:pic>
        <p:nvPicPr>
          <p:cNvPr id="8" name="Picture 7">
            <a:extLst>
              <a:ext uri="{FF2B5EF4-FFF2-40B4-BE49-F238E27FC236}">
                <a16:creationId xmlns:a16="http://schemas.microsoft.com/office/drawing/2014/main" id="{1AD5F448-C6AA-C452-FC5E-EF7C82891635}"/>
              </a:ext>
            </a:extLst>
          </p:cNvPr>
          <p:cNvPicPr>
            <a:picLocks noChangeAspect="1"/>
          </p:cNvPicPr>
          <p:nvPr/>
        </p:nvPicPr>
        <p:blipFill>
          <a:blip r:embed="rId3"/>
          <a:srcRect/>
          <a:stretch/>
        </p:blipFill>
        <p:spPr>
          <a:xfrm>
            <a:off x="2686050" y="2194340"/>
            <a:ext cx="3771900" cy="2192402"/>
          </a:xfrm>
          <a:prstGeom prst="rect">
            <a:avLst/>
          </a:prstGeom>
          <a:ln>
            <a:noFill/>
          </a:ln>
        </p:spPr>
      </p:pic>
      <p:sp>
        <p:nvSpPr>
          <p:cNvPr id="4" name="TextBox 3">
            <a:extLst>
              <a:ext uri="{FF2B5EF4-FFF2-40B4-BE49-F238E27FC236}">
                <a16:creationId xmlns:a16="http://schemas.microsoft.com/office/drawing/2014/main" id="{8DA789DC-59BB-8319-5586-3F5D610ED5B0}"/>
              </a:ext>
            </a:extLst>
          </p:cNvPr>
          <p:cNvSpPr txBox="1"/>
          <p:nvPr/>
        </p:nvSpPr>
        <p:spPr>
          <a:xfrm>
            <a:off x="2096803" y="4580488"/>
            <a:ext cx="4950394" cy="369332"/>
          </a:xfrm>
          <a:prstGeom prst="rect">
            <a:avLst/>
          </a:prstGeom>
          <a:noFill/>
        </p:spPr>
        <p:txBody>
          <a:bodyPr wrap="none" rtlCol="0">
            <a:spAutoFit/>
          </a:bodyPr>
          <a:lstStyle/>
          <a:p>
            <a:r>
              <a:rPr lang="en-US"/>
              <a:t>Distributed Row Store + Column Store Replica</a:t>
            </a:r>
          </a:p>
        </p:txBody>
      </p:sp>
      <p:sp>
        <p:nvSpPr>
          <p:cNvPr id="10" name="Title 1">
            <a:extLst>
              <a:ext uri="{FF2B5EF4-FFF2-40B4-BE49-F238E27FC236}">
                <a16:creationId xmlns:a16="http://schemas.microsoft.com/office/drawing/2014/main" id="{77C018D1-D787-C670-84D7-0950881109F7}"/>
              </a:ext>
            </a:extLst>
          </p:cNvPr>
          <p:cNvSpPr>
            <a:spLocks noGrp="1"/>
          </p:cNvSpPr>
          <p:nvPr>
            <p:ph type="ctrTitle"/>
          </p:nvPr>
        </p:nvSpPr>
        <p:spPr>
          <a:xfrm>
            <a:off x="676855" y="347752"/>
            <a:ext cx="6925732" cy="512448"/>
          </a:xfrm>
        </p:spPr>
        <p:txBody>
          <a:bodyPr/>
          <a:lstStyle/>
          <a:p>
            <a:r>
              <a:rPr lang="en-US"/>
              <a:t>Storage Architectures of HTAP Databases</a:t>
            </a:r>
          </a:p>
        </p:txBody>
      </p:sp>
      <p:sp>
        <p:nvSpPr>
          <p:cNvPr id="11" name="TextBox 10">
            <a:extLst>
              <a:ext uri="{FF2B5EF4-FFF2-40B4-BE49-F238E27FC236}">
                <a16:creationId xmlns:a16="http://schemas.microsoft.com/office/drawing/2014/main" id="{DE6BEC47-875F-55A4-E3CF-0B9E6AB76F1A}"/>
              </a:ext>
            </a:extLst>
          </p:cNvPr>
          <p:cNvSpPr txBox="1"/>
          <p:nvPr/>
        </p:nvSpPr>
        <p:spPr>
          <a:xfrm>
            <a:off x="2260585" y="5959936"/>
            <a:ext cx="4072096" cy="430887"/>
          </a:xfrm>
          <a:prstGeom prst="rect">
            <a:avLst/>
          </a:prstGeom>
          <a:noFill/>
        </p:spPr>
        <p:txBody>
          <a:bodyPr wrap="square" rtlCol="0">
            <a:spAutoFit/>
          </a:bodyPr>
          <a:lstStyle/>
          <a:p>
            <a:r>
              <a:rPr lang="en-US" sz="1100"/>
              <a:t>Source: </a:t>
            </a:r>
            <a:r>
              <a:rPr lang="en-US" sz="1100">
                <a:hlinkClick r:id="rId4"/>
              </a:rPr>
              <a:t>Guoliang Li and Chao Zhang. 2022. HTAP Databases: What is New and What is Next. (SIGMOD '22)</a:t>
            </a:r>
            <a:endParaRPr lang="en-US" sz="1100"/>
          </a:p>
        </p:txBody>
      </p:sp>
    </p:spTree>
    <p:extLst>
      <p:ext uri="{BB962C8B-B14F-4D97-AF65-F5344CB8AC3E}">
        <p14:creationId xmlns:p14="http://schemas.microsoft.com/office/powerpoint/2010/main" val="38942075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201777" y="255549"/>
            <a:ext cx="6925732" cy="512448"/>
          </a:xfrm>
        </p:spPr>
        <p:txBody>
          <a:bodyPr/>
          <a:lstStyle/>
          <a:p>
            <a:r>
              <a:rPr lang="en-US" i="0" err="1"/>
              <a:t>TiKV</a:t>
            </a:r>
            <a:r>
              <a:rPr lang="en-US" i="0"/>
              <a:t> Table Storage</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60</a:t>
            </a:fld>
            <a:endParaRPr lang="en-US"/>
          </a:p>
        </p:txBody>
      </p:sp>
      <p:sp>
        <p:nvSpPr>
          <p:cNvPr id="10" name="TextBox 9">
            <a:extLst>
              <a:ext uri="{FF2B5EF4-FFF2-40B4-BE49-F238E27FC236}">
                <a16:creationId xmlns:a16="http://schemas.microsoft.com/office/drawing/2014/main" id="{DEBDBCBD-6AE6-FAD0-9A40-1179ADEC951C}"/>
              </a:ext>
            </a:extLst>
          </p:cNvPr>
          <p:cNvSpPr txBox="1"/>
          <p:nvPr/>
        </p:nvSpPr>
        <p:spPr>
          <a:xfrm>
            <a:off x="2474949" y="6112254"/>
            <a:ext cx="4803305" cy="261610"/>
          </a:xfrm>
          <a:prstGeom prst="rect">
            <a:avLst/>
          </a:prstGeom>
          <a:noFill/>
        </p:spPr>
        <p:txBody>
          <a:bodyPr wrap="square" rtlCol="0">
            <a:spAutoFit/>
          </a:bodyPr>
          <a:lstStyle/>
          <a:p>
            <a:r>
              <a:rPr lang="en-US" sz="1100"/>
              <a:t>Source: https://</a:t>
            </a:r>
            <a:r>
              <a:rPr lang="en-US" sz="1100" err="1"/>
              <a:t>www.slideshare.net</a:t>
            </a:r>
            <a:r>
              <a:rPr lang="en-US" sz="1100"/>
              <a:t>/</a:t>
            </a:r>
            <a:r>
              <a:rPr lang="en-US" sz="1100" err="1"/>
              <a:t>morgo</a:t>
            </a:r>
            <a:r>
              <a:rPr lang="en-US" sz="1100"/>
              <a:t>/</a:t>
            </a:r>
            <a:r>
              <a:rPr lang="en-US" sz="1100" err="1"/>
              <a:t>tidb</a:t>
            </a:r>
            <a:r>
              <a:rPr lang="en-US" sz="1100"/>
              <a:t>-introduction</a:t>
            </a:r>
          </a:p>
        </p:txBody>
      </p:sp>
      <p:pic>
        <p:nvPicPr>
          <p:cNvPr id="12" name="Picture 11" descr="Graphical user interface, application&#10;&#10;Description automatically generated">
            <a:extLst>
              <a:ext uri="{FF2B5EF4-FFF2-40B4-BE49-F238E27FC236}">
                <a16:creationId xmlns:a16="http://schemas.microsoft.com/office/drawing/2014/main" id="{F1354170-6BFC-E239-2086-715A490969BE}"/>
              </a:ext>
            </a:extLst>
          </p:cNvPr>
          <p:cNvPicPr>
            <a:picLocks noChangeAspect="1"/>
          </p:cNvPicPr>
          <p:nvPr/>
        </p:nvPicPr>
        <p:blipFill>
          <a:blip r:embed="rId3"/>
          <a:stretch>
            <a:fillRect/>
          </a:stretch>
        </p:blipFill>
        <p:spPr>
          <a:xfrm>
            <a:off x="640974" y="1536912"/>
            <a:ext cx="7772400" cy="3624796"/>
          </a:xfrm>
          <a:prstGeom prst="rect">
            <a:avLst/>
          </a:prstGeom>
        </p:spPr>
      </p:pic>
    </p:spTree>
    <p:extLst>
      <p:ext uri="{BB962C8B-B14F-4D97-AF65-F5344CB8AC3E}">
        <p14:creationId xmlns:p14="http://schemas.microsoft.com/office/powerpoint/2010/main" val="32175575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201777" y="255549"/>
            <a:ext cx="6925732" cy="512448"/>
          </a:xfrm>
        </p:spPr>
        <p:txBody>
          <a:bodyPr/>
          <a:lstStyle/>
          <a:p>
            <a:r>
              <a:rPr lang="en-US" i="0"/>
              <a:t>Appendix (OLAP Optimization)</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61</a:t>
            </a:fld>
            <a:endParaRPr lang="en-US"/>
          </a:p>
        </p:txBody>
      </p:sp>
      <p:pic>
        <p:nvPicPr>
          <p:cNvPr id="7" name="Picture 6" descr="Diagram&#10;&#10;Description automatically generated">
            <a:extLst>
              <a:ext uri="{FF2B5EF4-FFF2-40B4-BE49-F238E27FC236}">
                <a16:creationId xmlns:a16="http://schemas.microsoft.com/office/drawing/2014/main" id="{30FEF1F7-BAE4-6568-7ADA-695012FF7E10}"/>
              </a:ext>
            </a:extLst>
          </p:cNvPr>
          <p:cNvPicPr>
            <a:picLocks noChangeAspect="1"/>
          </p:cNvPicPr>
          <p:nvPr/>
        </p:nvPicPr>
        <p:blipFill>
          <a:blip r:embed="rId3"/>
          <a:stretch>
            <a:fillRect/>
          </a:stretch>
        </p:blipFill>
        <p:spPr>
          <a:xfrm>
            <a:off x="1185719" y="1434523"/>
            <a:ext cx="1600200" cy="3822700"/>
          </a:xfrm>
          <a:prstGeom prst="rect">
            <a:avLst/>
          </a:prstGeom>
        </p:spPr>
      </p:pic>
      <p:pic>
        <p:nvPicPr>
          <p:cNvPr id="9" name="Picture 8" descr="Diagram&#10;&#10;Description automatically generated">
            <a:extLst>
              <a:ext uri="{FF2B5EF4-FFF2-40B4-BE49-F238E27FC236}">
                <a16:creationId xmlns:a16="http://schemas.microsoft.com/office/drawing/2014/main" id="{C89F7966-A458-2654-1263-21BDDD886F81}"/>
              </a:ext>
            </a:extLst>
          </p:cNvPr>
          <p:cNvPicPr>
            <a:picLocks noChangeAspect="1"/>
          </p:cNvPicPr>
          <p:nvPr/>
        </p:nvPicPr>
        <p:blipFill>
          <a:blip r:embed="rId4"/>
          <a:stretch>
            <a:fillRect/>
          </a:stretch>
        </p:blipFill>
        <p:spPr>
          <a:xfrm>
            <a:off x="3111701" y="2118634"/>
            <a:ext cx="5301673" cy="2454478"/>
          </a:xfrm>
          <a:prstGeom prst="rect">
            <a:avLst/>
          </a:prstGeom>
        </p:spPr>
      </p:pic>
      <p:sp>
        <p:nvSpPr>
          <p:cNvPr id="10" name="TextBox 9">
            <a:extLst>
              <a:ext uri="{FF2B5EF4-FFF2-40B4-BE49-F238E27FC236}">
                <a16:creationId xmlns:a16="http://schemas.microsoft.com/office/drawing/2014/main" id="{DEBDBCBD-6AE6-FAD0-9A40-1179ADEC951C}"/>
              </a:ext>
            </a:extLst>
          </p:cNvPr>
          <p:cNvSpPr txBox="1"/>
          <p:nvPr/>
        </p:nvSpPr>
        <p:spPr>
          <a:xfrm>
            <a:off x="2474949" y="6112254"/>
            <a:ext cx="4803305" cy="261610"/>
          </a:xfrm>
          <a:prstGeom prst="rect">
            <a:avLst/>
          </a:prstGeom>
          <a:noFill/>
        </p:spPr>
        <p:txBody>
          <a:bodyPr wrap="square" rtlCol="0">
            <a:spAutoFit/>
          </a:bodyPr>
          <a:lstStyle/>
          <a:p>
            <a:r>
              <a:rPr lang="en-US" sz="1100"/>
              <a:t>Source: https://</a:t>
            </a:r>
            <a:r>
              <a:rPr lang="en-US" sz="1100" err="1"/>
              <a:t>www.vldb.org</a:t>
            </a:r>
            <a:r>
              <a:rPr lang="en-US" sz="1100"/>
              <a:t>/</a:t>
            </a:r>
            <a:r>
              <a:rPr lang="en-US" sz="1100" err="1"/>
              <a:t>pvldb</a:t>
            </a:r>
            <a:r>
              <a:rPr lang="en-US" sz="1100"/>
              <a:t>/vol13/p3072-huang.pdf</a:t>
            </a:r>
          </a:p>
        </p:txBody>
      </p:sp>
    </p:spTree>
    <p:extLst>
      <p:ext uri="{BB962C8B-B14F-4D97-AF65-F5344CB8AC3E}">
        <p14:creationId xmlns:p14="http://schemas.microsoft.com/office/powerpoint/2010/main" val="20738981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201777" y="255549"/>
            <a:ext cx="6925732" cy="512448"/>
          </a:xfrm>
        </p:spPr>
        <p:txBody>
          <a:bodyPr/>
          <a:lstStyle/>
          <a:p>
            <a:r>
              <a:rPr lang="en-US" i="0"/>
              <a:t>Appendix (Cost Modeling)</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62</a:t>
            </a:fld>
            <a:endParaRPr lang="en-US"/>
          </a:p>
        </p:txBody>
      </p:sp>
      <p:sp>
        <p:nvSpPr>
          <p:cNvPr id="4" name="TextBox 3">
            <a:extLst>
              <a:ext uri="{FF2B5EF4-FFF2-40B4-BE49-F238E27FC236}">
                <a16:creationId xmlns:a16="http://schemas.microsoft.com/office/drawing/2014/main" id="{33DBAA9A-7518-8F11-D0D1-B0EDC6E285C7}"/>
              </a:ext>
            </a:extLst>
          </p:cNvPr>
          <p:cNvSpPr txBox="1"/>
          <p:nvPr/>
        </p:nvSpPr>
        <p:spPr>
          <a:xfrm>
            <a:off x="2474949" y="6112254"/>
            <a:ext cx="4803305" cy="261610"/>
          </a:xfrm>
          <a:prstGeom prst="rect">
            <a:avLst/>
          </a:prstGeom>
          <a:noFill/>
        </p:spPr>
        <p:txBody>
          <a:bodyPr wrap="square" rtlCol="0">
            <a:spAutoFit/>
          </a:bodyPr>
          <a:lstStyle/>
          <a:p>
            <a:r>
              <a:rPr lang="en-US" sz="1100"/>
              <a:t>Source: https://</a:t>
            </a:r>
            <a:r>
              <a:rPr lang="en-US" sz="1100" err="1"/>
              <a:t>www.vldb.org</a:t>
            </a:r>
            <a:r>
              <a:rPr lang="en-US" sz="1100"/>
              <a:t>/</a:t>
            </a:r>
            <a:r>
              <a:rPr lang="en-US" sz="1100" err="1"/>
              <a:t>pvldb</a:t>
            </a:r>
            <a:r>
              <a:rPr lang="en-US" sz="1100"/>
              <a:t>/vol13/p3072-huang.pdf</a:t>
            </a:r>
          </a:p>
        </p:txBody>
      </p:sp>
      <p:pic>
        <p:nvPicPr>
          <p:cNvPr id="8" name="Picture 7" descr="Text, letter&#10;&#10;Description automatically generated">
            <a:extLst>
              <a:ext uri="{FF2B5EF4-FFF2-40B4-BE49-F238E27FC236}">
                <a16:creationId xmlns:a16="http://schemas.microsoft.com/office/drawing/2014/main" id="{9D3382DC-EFD4-F55D-A7A7-5103B2731443}"/>
              </a:ext>
            </a:extLst>
          </p:cNvPr>
          <p:cNvPicPr>
            <a:picLocks noChangeAspect="1"/>
          </p:cNvPicPr>
          <p:nvPr/>
        </p:nvPicPr>
        <p:blipFill>
          <a:blip r:embed="rId3"/>
          <a:stretch>
            <a:fillRect/>
          </a:stretch>
        </p:blipFill>
        <p:spPr>
          <a:xfrm>
            <a:off x="201777" y="1296987"/>
            <a:ext cx="6159277" cy="2917786"/>
          </a:xfrm>
          <a:prstGeom prst="rect">
            <a:avLst/>
          </a:prstGeom>
        </p:spPr>
      </p:pic>
      <p:pic>
        <p:nvPicPr>
          <p:cNvPr id="10" name="Picture 9" descr="Text&#10;&#10;Description automatically generated">
            <a:extLst>
              <a:ext uri="{FF2B5EF4-FFF2-40B4-BE49-F238E27FC236}">
                <a16:creationId xmlns:a16="http://schemas.microsoft.com/office/drawing/2014/main" id="{5C06068E-092F-5DAD-CFD9-2195B32854F7}"/>
              </a:ext>
            </a:extLst>
          </p:cNvPr>
          <p:cNvPicPr>
            <a:picLocks noChangeAspect="1"/>
          </p:cNvPicPr>
          <p:nvPr/>
        </p:nvPicPr>
        <p:blipFill>
          <a:blip r:embed="rId4"/>
          <a:stretch>
            <a:fillRect/>
          </a:stretch>
        </p:blipFill>
        <p:spPr>
          <a:xfrm>
            <a:off x="6361054" y="4268163"/>
            <a:ext cx="2235200" cy="1790700"/>
          </a:xfrm>
          <a:prstGeom prst="rect">
            <a:avLst/>
          </a:prstGeom>
        </p:spPr>
      </p:pic>
    </p:spTree>
    <p:extLst>
      <p:ext uri="{BB962C8B-B14F-4D97-AF65-F5344CB8AC3E}">
        <p14:creationId xmlns:p14="http://schemas.microsoft.com/office/powerpoint/2010/main" val="15592627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201777" y="255549"/>
            <a:ext cx="6925732" cy="512448"/>
          </a:xfrm>
        </p:spPr>
        <p:txBody>
          <a:bodyPr/>
          <a:lstStyle/>
          <a:p>
            <a:r>
              <a:rPr lang="en-US" i="0"/>
              <a:t>Appendix (General Two-Phase Commit)</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63</a:t>
            </a:fld>
            <a:endParaRPr lang="en-US"/>
          </a:p>
        </p:txBody>
      </p:sp>
      <p:pic>
        <p:nvPicPr>
          <p:cNvPr id="4" name="Picture 3" descr="Diagram&#10;&#10;Description automatically generated">
            <a:extLst>
              <a:ext uri="{FF2B5EF4-FFF2-40B4-BE49-F238E27FC236}">
                <a16:creationId xmlns:a16="http://schemas.microsoft.com/office/drawing/2014/main" id="{4A204DF6-3A5F-7C7B-2CC8-523B2F223FED}"/>
              </a:ext>
            </a:extLst>
          </p:cNvPr>
          <p:cNvPicPr>
            <a:picLocks noChangeAspect="1"/>
          </p:cNvPicPr>
          <p:nvPr/>
        </p:nvPicPr>
        <p:blipFill>
          <a:blip r:embed="rId3"/>
          <a:stretch>
            <a:fillRect/>
          </a:stretch>
        </p:blipFill>
        <p:spPr>
          <a:xfrm>
            <a:off x="1602823" y="1064326"/>
            <a:ext cx="6305797" cy="4729348"/>
          </a:xfrm>
          <a:prstGeom prst="rect">
            <a:avLst/>
          </a:prstGeom>
        </p:spPr>
      </p:pic>
      <p:sp>
        <p:nvSpPr>
          <p:cNvPr id="7" name="TextBox 6">
            <a:extLst>
              <a:ext uri="{FF2B5EF4-FFF2-40B4-BE49-F238E27FC236}">
                <a16:creationId xmlns:a16="http://schemas.microsoft.com/office/drawing/2014/main" id="{34F4EDB3-C36F-0C61-CBD9-1E6A1B989112}"/>
              </a:ext>
            </a:extLst>
          </p:cNvPr>
          <p:cNvSpPr txBox="1"/>
          <p:nvPr/>
        </p:nvSpPr>
        <p:spPr>
          <a:xfrm>
            <a:off x="2345851" y="6090003"/>
            <a:ext cx="4819739" cy="261610"/>
          </a:xfrm>
          <a:prstGeom prst="rect">
            <a:avLst/>
          </a:prstGeom>
          <a:noFill/>
        </p:spPr>
        <p:txBody>
          <a:bodyPr wrap="square" rtlCol="0">
            <a:spAutoFit/>
          </a:bodyPr>
          <a:lstStyle/>
          <a:p>
            <a:r>
              <a:rPr lang="en-US" sz="1100"/>
              <a:t>Source: https://</a:t>
            </a:r>
            <a:r>
              <a:rPr lang="en-US" sz="1100" err="1"/>
              <a:t>www.geeksforgeeks.org</a:t>
            </a:r>
            <a:r>
              <a:rPr lang="en-US" sz="1100"/>
              <a:t>/three-phase-commit-protocol/</a:t>
            </a:r>
          </a:p>
        </p:txBody>
      </p:sp>
    </p:spTree>
    <p:extLst>
      <p:ext uri="{BB962C8B-B14F-4D97-AF65-F5344CB8AC3E}">
        <p14:creationId xmlns:p14="http://schemas.microsoft.com/office/powerpoint/2010/main" val="34196183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201777" y="255549"/>
            <a:ext cx="6925732" cy="512448"/>
          </a:xfrm>
        </p:spPr>
        <p:txBody>
          <a:bodyPr/>
          <a:lstStyle/>
          <a:p>
            <a:r>
              <a:rPr lang="en-US" i="0"/>
              <a:t>Appendix (</a:t>
            </a:r>
            <a:r>
              <a:rPr lang="en-US" i="0" err="1"/>
              <a:t>TiDB</a:t>
            </a:r>
            <a:r>
              <a:rPr lang="en-US" i="0"/>
              <a:t> Two-Phase Commit)</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64</a:t>
            </a:fld>
            <a:endParaRPr lang="en-US"/>
          </a:p>
        </p:txBody>
      </p:sp>
      <p:pic>
        <p:nvPicPr>
          <p:cNvPr id="8" name="Picture 7" descr="Diagram, schematic&#10;&#10;Description automatically generated">
            <a:extLst>
              <a:ext uri="{FF2B5EF4-FFF2-40B4-BE49-F238E27FC236}">
                <a16:creationId xmlns:a16="http://schemas.microsoft.com/office/drawing/2014/main" id="{06358DE2-A16B-23F7-27F8-3545270A1FC2}"/>
              </a:ext>
            </a:extLst>
          </p:cNvPr>
          <p:cNvPicPr>
            <a:picLocks noChangeAspect="1"/>
          </p:cNvPicPr>
          <p:nvPr/>
        </p:nvPicPr>
        <p:blipFill>
          <a:blip r:embed="rId3"/>
          <a:stretch>
            <a:fillRect/>
          </a:stretch>
        </p:blipFill>
        <p:spPr>
          <a:xfrm>
            <a:off x="1803044" y="1526966"/>
            <a:ext cx="5799543" cy="4081159"/>
          </a:xfrm>
          <a:prstGeom prst="rect">
            <a:avLst/>
          </a:prstGeom>
        </p:spPr>
      </p:pic>
    </p:spTree>
    <p:extLst>
      <p:ext uri="{BB962C8B-B14F-4D97-AF65-F5344CB8AC3E}">
        <p14:creationId xmlns:p14="http://schemas.microsoft.com/office/powerpoint/2010/main" val="23407004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9D82A-DA7F-8012-6161-9E3E4C367417}"/>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673D926D-5B27-7950-BBD3-DA6A1D3E84CE}"/>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13D53873-5E90-F787-6AA8-E49A96B55429}"/>
              </a:ext>
            </a:extLst>
          </p:cNvPr>
          <p:cNvSpPr>
            <a:spLocks noGrp="1"/>
          </p:cNvSpPr>
          <p:nvPr>
            <p:ph type="body" sz="quarter" idx="14"/>
          </p:nvPr>
        </p:nvSpPr>
        <p:spPr/>
        <p:txBody>
          <a:bodyPr/>
          <a:lstStyle/>
          <a:p>
            <a:endParaRPr lang="en-US"/>
          </a:p>
        </p:txBody>
      </p:sp>
      <p:sp>
        <p:nvSpPr>
          <p:cNvPr id="5" name="Date Placeholder 4">
            <a:extLst>
              <a:ext uri="{FF2B5EF4-FFF2-40B4-BE49-F238E27FC236}">
                <a16:creationId xmlns:a16="http://schemas.microsoft.com/office/drawing/2014/main" id="{87A1BE97-E52F-173A-20BF-856F696C336F}"/>
              </a:ext>
            </a:extLst>
          </p:cNvPr>
          <p:cNvSpPr>
            <a:spLocks noGrp="1"/>
          </p:cNvSpPr>
          <p:nvPr>
            <p:ph type="dt" sz="half" idx="10"/>
          </p:nvPr>
        </p:nvSpPr>
        <p:spPr/>
        <p:txBody>
          <a:bodyPr/>
          <a:lstStyle/>
          <a:p>
            <a:fld id="{049DC8E1-D369-0F48-9062-BB068AFD07CE}" type="datetime1">
              <a:rPr lang="en-US" smtClean="0"/>
              <a:pPr/>
              <a:t>3/31/2023</a:t>
            </a:fld>
            <a:endParaRPr lang="en-US"/>
          </a:p>
        </p:txBody>
      </p:sp>
      <p:sp>
        <p:nvSpPr>
          <p:cNvPr id="6" name="Slide Number Placeholder 5">
            <a:extLst>
              <a:ext uri="{FF2B5EF4-FFF2-40B4-BE49-F238E27FC236}">
                <a16:creationId xmlns:a16="http://schemas.microsoft.com/office/drawing/2014/main" id="{8737753C-7BAA-0168-A63E-0603E57D2F95}"/>
              </a:ext>
            </a:extLst>
          </p:cNvPr>
          <p:cNvSpPr>
            <a:spLocks noGrp="1"/>
          </p:cNvSpPr>
          <p:nvPr>
            <p:ph type="sldNum" sz="quarter" idx="12"/>
          </p:nvPr>
        </p:nvSpPr>
        <p:spPr/>
        <p:txBody>
          <a:bodyPr/>
          <a:lstStyle/>
          <a:p>
            <a:fld id="{8A7A6979-0714-4377-B894-6BE4C2D6E202}" type="slidenum">
              <a:rPr lang="en-US" smtClean="0"/>
              <a:pPr/>
              <a:t>65</a:t>
            </a:fld>
            <a:endParaRPr lang="en-US"/>
          </a:p>
        </p:txBody>
      </p:sp>
    </p:spTree>
    <p:extLst>
      <p:ext uri="{BB962C8B-B14F-4D97-AF65-F5344CB8AC3E}">
        <p14:creationId xmlns:p14="http://schemas.microsoft.com/office/powerpoint/2010/main" val="2529188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97A2583-BB2F-03E4-21EF-542E55359ED4}"/>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Placeholder 5">
            <a:extLst>
              <a:ext uri="{FF2B5EF4-FFF2-40B4-BE49-F238E27FC236}">
                <a16:creationId xmlns:a16="http://schemas.microsoft.com/office/drawing/2014/main" id="{6BA20AE8-F161-2C61-E577-135F9BF72225}"/>
              </a:ext>
            </a:extLst>
          </p:cNvPr>
          <p:cNvSpPr>
            <a:spLocks noGrp="1"/>
          </p:cNvSpPr>
          <p:nvPr>
            <p:ph type="sldNum" sz="quarter" idx="4"/>
          </p:nvPr>
        </p:nvSpPr>
        <p:spPr/>
        <p:txBody>
          <a:bodyPr/>
          <a:lstStyle/>
          <a:p>
            <a:fld id="{8A7A6979-0714-4377-B894-6BE4C2D6E202}" type="slidenum">
              <a:rPr lang="en-US" smtClean="0"/>
              <a:pPr/>
              <a:t>7</a:t>
            </a:fld>
            <a:endParaRPr lang="en-US"/>
          </a:p>
        </p:txBody>
      </p:sp>
      <p:sp>
        <p:nvSpPr>
          <p:cNvPr id="4" name="TextBox 3">
            <a:extLst>
              <a:ext uri="{FF2B5EF4-FFF2-40B4-BE49-F238E27FC236}">
                <a16:creationId xmlns:a16="http://schemas.microsoft.com/office/drawing/2014/main" id="{D0105180-1353-3705-B809-C00B29B3AC72}"/>
              </a:ext>
            </a:extLst>
          </p:cNvPr>
          <p:cNvSpPr txBox="1"/>
          <p:nvPr/>
        </p:nvSpPr>
        <p:spPr>
          <a:xfrm>
            <a:off x="2249890" y="4553763"/>
            <a:ext cx="4644220" cy="369332"/>
          </a:xfrm>
          <a:prstGeom prst="rect">
            <a:avLst/>
          </a:prstGeom>
          <a:noFill/>
        </p:spPr>
        <p:txBody>
          <a:bodyPr wrap="none" rtlCol="0">
            <a:spAutoFit/>
          </a:bodyPr>
          <a:lstStyle/>
          <a:p>
            <a:r>
              <a:rPr lang="en-US"/>
              <a:t>Disk Row Store + Distributed Column Store</a:t>
            </a:r>
          </a:p>
        </p:txBody>
      </p:sp>
      <p:pic>
        <p:nvPicPr>
          <p:cNvPr id="9" name="Picture 8">
            <a:extLst>
              <a:ext uri="{FF2B5EF4-FFF2-40B4-BE49-F238E27FC236}">
                <a16:creationId xmlns:a16="http://schemas.microsoft.com/office/drawing/2014/main" id="{51240816-8299-79C6-0A72-864EB97465A9}"/>
              </a:ext>
            </a:extLst>
          </p:cNvPr>
          <p:cNvPicPr>
            <a:picLocks noChangeAspect="1"/>
          </p:cNvPicPr>
          <p:nvPr/>
        </p:nvPicPr>
        <p:blipFill>
          <a:blip r:embed="rId3"/>
          <a:stretch>
            <a:fillRect/>
          </a:stretch>
        </p:blipFill>
        <p:spPr>
          <a:xfrm>
            <a:off x="2686050" y="2059606"/>
            <a:ext cx="3771900" cy="2286920"/>
          </a:xfrm>
          <a:prstGeom prst="rect">
            <a:avLst/>
          </a:prstGeom>
        </p:spPr>
      </p:pic>
      <p:sp>
        <p:nvSpPr>
          <p:cNvPr id="11" name="Title 1">
            <a:extLst>
              <a:ext uri="{FF2B5EF4-FFF2-40B4-BE49-F238E27FC236}">
                <a16:creationId xmlns:a16="http://schemas.microsoft.com/office/drawing/2014/main" id="{725BC83F-7537-E8EF-8962-8B0B8F300787}"/>
              </a:ext>
            </a:extLst>
          </p:cNvPr>
          <p:cNvSpPr>
            <a:spLocks noGrp="1"/>
          </p:cNvSpPr>
          <p:nvPr>
            <p:ph type="ctrTitle"/>
          </p:nvPr>
        </p:nvSpPr>
        <p:spPr>
          <a:xfrm>
            <a:off x="676855" y="347752"/>
            <a:ext cx="6925732" cy="512448"/>
          </a:xfrm>
        </p:spPr>
        <p:txBody>
          <a:bodyPr/>
          <a:lstStyle/>
          <a:p>
            <a:r>
              <a:rPr lang="en-US"/>
              <a:t>Storage Architectures of HTAP Databases</a:t>
            </a:r>
          </a:p>
        </p:txBody>
      </p:sp>
      <p:sp>
        <p:nvSpPr>
          <p:cNvPr id="12" name="TextBox 11">
            <a:extLst>
              <a:ext uri="{FF2B5EF4-FFF2-40B4-BE49-F238E27FC236}">
                <a16:creationId xmlns:a16="http://schemas.microsoft.com/office/drawing/2014/main" id="{C29E9B58-72AB-2147-2F20-74BCEE802128}"/>
              </a:ext>
            </a:extLst>
          </p:cNvPr>
          <p:cNvSpPr txBox="1"/>
          <p:nvPr/>
        </p:nvSpPr>
        <p:spPr>
          <a:xfrm>
            <a:off x="2260585" y="5959936"/>
            <a:ext cx="4072096" cy="430887"/>
          </a:xfrm>
          <a:prstGeom prst="rect">
            <a:avLst/>
          </a:prstGeom>
          <a:noFill/>
        </p:spPr>
        <p:txBody>
          <a:bodyPr wrap="square" rtlCol="0">
            <a:spAutoFit/>
          </a:bodyPr>
          <a:lstStyle/>
          <a:p>
            <a:r>
              <a:rPr lang="en-US" sz="1100"/>
              <a:t>Source: </a:t>
            </a:r>
            <a:r>
              <a:rPr lang="en-US" sz="1100">
                <a:hlinkClick r:id="rId4"/>
              </a:rPr>
              <a:t>Guoliang Li and Chao Zhang. 2022. HTAP Databases: What is New and What is Next. (SIGMOD '22)</a:t>
            </a:r>
            <a:endParaRPr lang="en-US" sz="1100"/>
          </a:p>
        </p:txBody>
      </p:sp>
    </p:spTree>
    <p:extLst>
      <p:ext uri="{BB962C8B-B14F-4D97-AF65-F5344CB8AC3E}">
        <p14:creationId xmlns:p14="http://schemas.microsoft.com/office/powerpoint/2010/main" val="3325335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97A2583-BB2F-03E4-21EF-542E55359ED4}"/>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Placeholder 5">
            <a:extLst>
              <a:ext uri="{FF2B5EF4-FFF2-40B4-BE49-F238E27FC236}">
                <a16:creationId xmlns:a16="http://schemas.microsoft.com/office/drawing/2014/main" id="{6BA20AE8-F161-2C61-E577-135F9BF72225}"/>
              </a:ext>
            </a:extLst>
          </p:cNvPr>
          <p:cNvSpPr>
            <a:spLocks noGrp="1"/>
          </p:cNvSpPr>
          <p:nvPr>
            <p:ph type="sldNum" sz="quarter" idx="4"/>
          </p:nvPr>
        </p:nvSpPr>
        <p:spPr/>
        <p:txBody>
          <a:bodyPr/>
          <a:lstStyle/>
          <a:p>
            <a:fld id="{8A7A6979-0714-4377-B894-6BE4C2D6E202}" type="slidenum">
              <a:rPr lang="en-US" smtClean="0"/>
              <a:pPr/>
              <a:t>8</a:t>
            </a:fld>
            <a:endParaRPr lang="en-US"/>
          </a:p>
        </p:txBody>
      </p:sp>
      <p:sp>
        <p:nvSpPr>
          <p:cNvPr id="9" name="TextBox 8">
            <a:extLst>
              <a:ext uri="{FF2B5EF4-FFF2-40B4-BE49-F238E27FC236}">
                <a16:creationId xmlns:a16="http://schemas.microsoft.com/office/drawing/2014/main" id="{2EC77AC4-0F2F-FC85-BC21-6B1233A68A55}"/>
              </a:ext>
            </a:extLst>
          </p:cNvPr>
          <p:cNvSpPr txBox="1"/>
          <p:nvPr/>
        </p:nvSpPr>
        <p:spPr>
          <a:xfrm>
            <a:off x="2374122" y="4553763"/>
            <a:ext cx="4395755" cy="369332"/>
          </a:xfrm>
          <a:prstGeom prst="rect">
            <a:avLst/>
          </a:prstGeom>
          <a:noFill/>
        </p:spPr>
        <p:txBody>
          <a:bodyPr wrap="none" rtlCol="0">
            <a:spAutoFit/>
          </a:bodyPr>
          <a:lstStyle/>
          <a:p>
            <a:r>
              <a:rPr lang="en-US"/>
              <a:t>Primary Column Store + Delta Row Store</a:t>
            </a:r>
          </a:p>
        </p:txBody>
      </p:sp>
      <p:pic>
        <p:nvPicPr>
          <p:cNvPr id="11" name="Picture 10">
            <a:extLst>
              <a:ext uri="{FF2B5EF4-FFF2-40B4-BE49-F238E27FC236}">
                <a16:creationId xmlns:a16="http://schemas.microsoft.com/office/drawing/2014/main" id="{74FD28B3-7789-612C-B524-5B658B6A7764}"/>
              </a:ext>
            </a:extLst>
          </p:cNvPr>
          <p:cNvPicPr>
            <a:picLocks noChangeAspect="1"/>
          </p:cNvPicPr>
          <p:nvPr/>
        </p:nvPicPr>
        <p:blipFill>
          <a:blip r:embed="rId3"/>
          <a:stretch>
            <a:fillRect/>
          </a:stretch>
        </p:blipFill>
        <p:spPr>
          <a:xfrm>
            <a:off x="2686050" y="1724107"/>
            <a:ext cx="3771900" cy="2692940"/>
          </a:xfrm>
          <a:prstGeom prst="rect">
            <a:avLst/>
          </a:prstGeom>
        </p:spPr>
      </p:pic>
      <p:sp>
        <p:nvSpPr>
          <p:cNvPr id="8" name="Title 1">
            <a:extLst>
              <a:ext uri="{FF2B5EF4-FFF2-40B4-BE49-F238E27FC236}">
                <a16:creationId xmlns:a16="http://schemas.microsoft.com/office/drawing/2014/main" id="{F429C98E-510B-5392-D739-4286294B75D2}"/>
              </a:ext>
            </a:extLst>
          </p:cNvPr>
          <p:cNvSpPr>
            <a:spLocks noGrp="1"/>
          </p:cNvSpPr>
          <p:nvPr>
            <p:ph type="ctrTitle"/>
          </p:nvPr>
        </p:nvSpPr>
        <p:spPr>
          <a:xfrm>
            <a:off x="676855" y="347752"/>
            <a:ext cx="6925732" cy="512448"/>
          </a:xfrm>
        </p:spPr>
        <p:txBody>
          <a:bodyPr/>
          <a:lstStyle/>
          <a:p>
            <a:r>
              <a:rPr lang="en-US"/>
              <a:t>Storage Architectures of HTAP Databases</a:t>
            </a:r>
          </a:p>
        </p:txBody>
      </p:sp>
      <p:sp>
        <p:nvSpPr>
          <p:cNvPr id="10" name="TextBox 9">
            <a:extLst>
              <a:ext uri="{FF2B5EF4-FFF2-40B4-BE49-F238E27FC236}">
                <a16:creationId xmlns:a16="http://schemas.microsoft.com/office/drawing/2014/main" id="{F9789E32-AF69-8CC1-7487-893A6C75C62A}"/>
              </a:ext>
            </a:extLst>
          </p:cNvPr>
          <p:cNvSpPr txBox="1"/>
          <p:nvPr/>
        </p:nvSpPr>
        <p:spPr>
          <a:xfrm>
            <a:off x="2260585" y="5959936"/>
            <a:ext cx="4072096" cy="430887"/>
          </a:xfrm>
          <a:prstGeom prst="rect">
            <a:avLst/>
          </a:prstGeom>
          <a:noFill/>
        </p:spPr>
        <p:txBody>
          <a:bodyPr wrap="square" rtlCol="0">
            <a:spAutoFit/>
          </a:bodyPr>
          <a:lstStyle/>
          <a:p>
            <a:r>
              <a:rPr lang="en-US" sz="1100"/>
              <a:t>Source: </a:t>
            </a:r>
            <a:r>
              <a:rPr lang="en-US" sz="1100">
                <a:hlinkClick r:id="rId4"/>
              </a:rPr>
              <a:t>Guoliang Li and Chao Zhang. 2022. HTAP Databases: What is New and What is Next. (SIGMOD '22)</a:t>
            </a:r>
            <a:endParaRPr lang="en-US" sz="1100"/>
          </a:p>
        </p:txBody>
      </p:sp>
    </p:spTree>
    <p:extLst>
      <p:ext uri="{BB962C8B-B14F-4D97-AF65-F5344CB8AC3E}">
        <p14:creationId xmlns:p14="http://schemas.microsoft.com/office/powerpoint/2010/main" val="3387730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5FE40C7-BC0B-F34A-A2BE-61620CFD36AF}"/>
              </a:ext>
            </a:extLst>
          </p:cNvPr>
          <p:cNvSpPr>
            <a:spLocks noGrp="1"/>
          </p:cNvSpPr>
          <p:nvPr>
            <p:ph type="ctrTitle"/>
          </p:nvPr>
        </p:nvSpPr>
        <p:spPr>
          <a:xfrm>
            <a:off x="2170159" y="2064063"/>
            <a:ext cx="4814498" cy="570284"/>
          </a:xfrm>
        </p:spPr>
        <p:txBody>
          <a:bodyPr/>
          <a:lstStyle/>
          <a:p>
            <a:r>
              <a:rPr lang="en-US" sz="4050" b="1" spc="0">
                <a:latin typeface="+mj-lt"/>
              </a:rPr>
              <a:t>Oracle Dual Format</a:t>
            </a:r>
          </a:p>
        </p:txBody>
      </p:sp>
      <p:sp>
        <p:nvSpPr>
          <p:cNvPr id="3" name="Subtitle">
            <a:extLst>
              <a:ext uri="{FF2B5EF4-FFF2-40B4-BE49-F238E27FC236}">
                <a16:creationId xmlns:a16="http://schemas.microsoft.com/office/drawing/2014/main" id="{1AD992F9-30A9-E64B-A6C3-8EE29DCD6203}"/>
              </a:ext>
            </a:extLst>
          </p:cNvPr>
          <p:cNvSpPr>
            <a:spLocks noGrp="1"/>
          </p:cNvSpPr>
          <p:nvPr>
            <p:ph type="subTitle" idx="1"/>
          </p:nvPr>
        </p:nvSpPr>
        <p:spPr>
          <a:xfrm>
            <a:off x="1986201" y="2744032"/>
            <a:ext cx="5171597" cy="430887"/>
          </a:xfrm>
        </p:spPr>
        <p:txBody>
          <a:bodyPr/>
          <a:lstStyle/>
          <a:p>
            <a:r>
              <a:rPr lang="en-US" sz="2800">
                <a:latin typeface="+mn-lt"/>
              </a:rPr>
              <a:t>Disagg1</a:t>
            </a:r>
          </a:p>
        </p:txBody>
      </p:sp>
      <p:sp>
        <p:nvSpPr>
          <p:cNvPr id="4" name="Body Text">
            <a:extLst>
              <a:ext uri="{FF2B5EF4-FFF2-40B4-BE49-F238E27FC236}">
                <a16:creationId xmlns:a16="http://schemas.microsoft.com/office/drawing/2014/main" id="{D088CA72-1360-7448-905E-7ABEEE54361F}"/>
              </a:ext>
            </a:extLst>
          </p:cNvPr>
          <p:cNvSpPr>
            <a:spLocks noGrp="1"/>
          </p:cNvSpPr>
          <p:nvPr>
            <p:ph type="body" sz="quarter" idx="14"/>
          </p:nvPr>
        </p:nvSpPr>
        <p:spPr>
          <a:xfrm>
            <a:off x="1986200" y="3555396"/>
            <a:ext cx="5171597" cy="842058"/>
          </a:xfrm>
        </p:spPr>
        <p:txBody>
          <a:bodyPr/>
          <a:lstStyle/>
          <a:p>
            <a:r>
              <a:rPr lang="en-US"/>
              <a:t>Presented by Rwitam Bandyopadhyay</a:t>
            </a:r>
          </a:p>
        </p:txBody>
      </p:sp>
      <p:sp>
        <p:nvSpPr>
          <p:cNvPr id="5" name="Date">
            <a:extLst>
              <a:ext uri="{FF2B5EF4-FFF2-40B4-BE49-F238E27FC236}">
                <a16:creationId xmlns:a16="http://schemas.microsoft.com/office/drawing/2014/main" id="{7198EAE3-5918-294A-88AF-34D46E3CC0E0}"/>
              </a:ext>
            </a:extLst>
          </p:cNvPr>
          <p:cNvSpPr>
            <a:spLocks noGrp="1"/>
          </p:cNvSpPr>
          <p:nvPr>
            <p:ph type="dt" sz="half" idx="10"/>
          </p:nvPr>
        </p:nvSpPr>
        <p:spPr/>
        <p:txBody>
          <a:bodyPr/>
          <a:lstStyle/>
          <a:p>
            <a:fld id="{049DC8E1-D369-0F48-9062-BB068AFD07CE}" type="datetime1">
              <a:rPr lang="en-US" smtClean="0"/>
              <a:pPr/>
              <a:t>3/31/2023</a:t>
            </a:fld>
            <a:endParaRPr lang="en-US"/>
          </a:p>
        </p:txBody>
      </p:sp>
      <p:sp>
        <p:nvSpPr>
          <p:cNvPr id="6" name="Slide Number">
            <a:extLst>
              <a:ext uri="{FF2B5EF4-FFF2-40B4-BE49-F238E27FC236}">
                <a16:creationId xmlns:a16="http://schemas.microsoft.com/office/drawing/2014/main" id="{A84C6658-392F-6A4D-984C-531AB221C723}"/>
              </a:ext>
            </a:extLst>
          </p:cNvPr>
          <p:cNvSpPr>
            <a:spLocks noGrp="1"/>
          </p:cNvSpPr>
          <p:nvPr>
            <p:ph type="sldNum" sz="quarter" idx="12"/>
          </p:nvPr>
        </p:nvSpPr>
        <p:spPr/>
        <p:txBody>
          <a:bodyPr/>
          <a:lstStyle/>
          <a:p>
            <a:fld id="{8A7A6979-0714-4377-B894-6BE4C2D6E202}" type="slidenum">
              <a:rPr lang="en-US" smtClean="0"/>
              <a:pPr/>
              <a:t>9</a:t>
            </a:fld>
            <a:endParaRPr lang="en-US"/>
          </a:p>
        </p:txBody>
      </p:sp>
    </p:spTree>
    <p:extLst>
      <p:ext uri="{BB962C8B-B14F-4D97-AF65-F5344CB8AC3E}">
        <p14:creationId xmlns:p14="http://schemas.microsoft.com/office/powerpoint/2010/main" val="4000766671"/>
      </p:ext>
    </p:extLst>
  </p:cSld>
  <p:clrMapOvr>
    <a:masterClrMapping/>
  </p:clrMapOvr>
</p:sld>
</file>

<file path=ppt/theme/theme1.xml><?xml version="1.0" encoding="utf-8"?>
<a:theme xmlns:a="http://schemas.openxmlformats.org/drawingml/2006/main"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PurdueBrand">
      <a:majorFont>
        <a:latin typeface="Acumin Pro ExtraCondensed Smbd"/>
        <a:ea typeface=""/>
        <a:cs typeface=""/>
      </a:majorFont>
      <a:minorFont>
        <a:latin typeface="Acumin Pro"/>
        <a:ea typeface=""/>
        <a:cs typeface=""/>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resentation1" id="{756A4739-E8D0-4DF5-B042-7A31D5E59BCB}" vid="{ED261825-B91A-474A-98A7-3CDB1F579A0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LSM</Template>
  <TotalTime>1</TotalTime>
  <Words>5014</Words>
  <Application>Microsoft Office PowerPoint</Application>
  <PresentationFormat>On-screen Show (4:3)</PresentationFormat>
  <Paragraphs>723</Paragraphs>
  <Slides>65</Slides>
  <Notes>58</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65</vt:i4>
      </vt:variant>
    </vt:vector>
  </HeadingPairs>
  <TitlesOfParts>
    <vt:vector size="80" baseType="lpstr">
      <vt:lpstr>Arial</vt:lpstr>
      <vt:lpstr>Acumin Pro ExtraCondensed</vt:lpstr>
      <vt:lpstr>Acumin Pro SemiCondensed</vt:lpstr>
      <vt:lpstr>Oracle Sans</vt:lpstr>
      <vt:lpstr>Tahoma</vt:lpstr>
      <vt:lpstr>Acumin Pro</vt:lpstr>
      <vt:lpstr>Acumin Pro Medium</vt:lpstr>
      <vt:lpstr>Calibri</vt:lpstr>
      <vt:lpstr>Cambria Math</vt:lpstr>
      <vt:lpstr>Wingdings</vt:lpstr>
      <vt:lpstr>Acumin Pro Semibold</vt:lpstr>
      <vt:lpstr>Acumin Pro ExtraCondensed Smbd</vt:lpstr>
      <vt:lpstr>United Sans Rg Md</vt:lpstr>
      <vt:lpstr>United Sans Cd Md</vt:lpstr>
      <vt:lpstr>Purdue1</vt:lpstr>
      <vt:lpstr>PowerPoint Presentation</vt:lpstr>
      <vt:lpstr>Table of Contents</vt:lpstr>
      <vt:lpstr>Introduction</vt:lpstr>
      <vt:lpstr>Challenges of HTAP Systems</vt:lpstr>
      <vt:lpstr>Storage Architectures of HTAP Databases</vt:lpstr>
      <vt:lpstr>Storage Architectures of HTAP Databases</vt:lpstr>
      <vt:lpstr>Storage Architectures of HTAP Databases</vt:lpstr>
      <vt:lpstr>Storage Architectures of HTAP Databases</vt:lpstr>
      <vt:lpstr>Oracle Dual Format</vt:lpstr>
      <vt:lpstr>Motivation</vt:lpstr>
      <vt:lpstr>Dual-Format , Dual Memory? </vt:lpstr>
      <vt:lpstr>In-Memory Columnar Format (Building Blocks)</vt:lpstr>
      <vt:lpstr>In-Memory Columnar Format (Building Blocks)</vt:lpstr>
      <vt:lpstr>In-Memory Columnar Format (Building Blocks)</vt:lpstr>
      <vt:lpstr>In-Memory Columnar Format (Building Blocks)</vt:lpstr>
      <vt:lpstr>In-Memory Columnar Format (Data Population)</vt:lpstr>
      <vt:lpstr>In-Memory Columnar Format (Data Compression)</vt:lpstr>
      <vt:lpstr>Query Processing</vt:lpstr>
      <vt:lpstr>Transactional Consistency</vt:lpstr>
      <vt:lpstr>Transactional Consistency (Double Buffering)</vt:lpstr>
      <vt:lpstr>Transactional Consistency (Repopulation Overhead)</vt:lpstr>
      <vt:lpstr>In-Memory Column Store Scale Out</vt:lpstr>
      <vt:lpstr>In-Memory Column Store Scale Out (Distribution)</vt:lpstr>
      <vt:lpstr>In-Memory Column Store Scale Out (Distribution)</vt:lpstr>
      <vt:lpstr>In-Memory Column Store Scale Out (Distribution)</vt:lpstr>
      <vt:lpstr>Handling Node Failures</vt:lpstr>
      <vt:lpstr>SAP HANA</vt:lpstr>
      <vt:lpstr>SAP HANA</vt:lpstr>
      <vt:lpstr>SAP Hana</vt:lpstr>
      <vt:lpstr>SAP Hana</vt:lpstr>
      <vt:lpstr>SAP Hana</vt:lpstr>
      <vt:lpstr>SAP Hana</vt:lpstr>
      <vt:lpstr>SAP Hana</vt:lpstr>
      <vt:lpstr>SAP Hana</vt:lpstr>
      <vt:lpstr>SAP Hana</vt:lpstr>
      <vt:lpstr>SAP Hana</vt:lpstr>
      <vt:lpstr>TiDB: A Raft Based HTAP Database </vt:lpstr>
      <vt:lpstr>System Goals</vt:lpstr>
      <vt:lpstr>TiDB Architecture</vt:lpstr>
      <vt:lpstr>TiDB Raft</vt:lpstr>
      <vt:lpstr>Placement Driver</vt:lpstr>
      <vt:lpstr>TiDB Scaling</vt:lpstr>
      <vt:lpstr>Availability / Failure Tolerance</vt:lpstr>
      <vt:lpstr>Log Replay</vt:lpstr>
      <vt:lpstr>OLTP Query Processing</vt:lpstr>
      <vt:lpstr>OLTP  Distributed Transaction  </vt:lpstr>
      <vt:lpstr>OLAP Query Processing</vt:lpstr>
      <vt:lpstr>TiDB TiSpark</vt:lpstr>
      <vt:lpstr>Project Plan</vt:lpstr>
      <vt:lpstr>Appendix Detailed Description</vt:lpstr>
      <vt:lpstr>SAP Hana</vt:lpstr>
      <vt:lpstr>SAP Hana</vt:lpstr>
      <vt:lpstr>SAP Hana</vt:lpstr>
      <vt:lpstr>SAP Hana</vt:lpstr>
      <vt:lpstr>SAP Hana</vt:lpstr>
      <vt:lpstr>TiDb OLTP Performance Comparison</vt:lpstr>
      <vt:lpstr>OLAP Performance</vt:lpstr>
      <vt:lpstr>HTAP Performance Results</vt:lpstr>
      <vt:lpstr>Raft Learner</vt:lpstr>
      <vt:lpstr>TiKV Table Storage</vt:lpstr>
      <vt:lpstr>Appendix (OLAP Optimization)</vt:lpstr>
      <vt:lpstr>Appendix (Cost Modeling)</vt:lpstr>
      <vt:lpstr>Appendix (General Two-Phase Commit)</vt:lpstr>
      <vt:lpstr>Appendix (TiDB Two-Phase Commit)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Shubham Pandey</dc:creator>
  <cp:lastModifiedBy>Bandyopadhyay, Rwitam</cp:lastModifiedBy>
  <cp:revision>5</cp:revision>
  <dcterms:created xsi:type="dcterms:W3CDTF">2022-09-11T22:16:12Z</dcterms:created>
  <dcterms:modified xsi:type="dcterms:W3CDTF">2023-03-31T20:40:13Z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2023-02-20T00:43:51Z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5ab0f8b2-933b-49f2-ac8b-d29eac2ce711</vt:lpwstr>
  </property>
  <property fmtid="{D5CDD505-2E9C-101B-9397-08002B2CF9AE}" pid="8" name="MSIP_Label_4044bd30-2ed7-4c9d-9d12-46200872a97b_ContentBits">
    <vt:lpwstr>0</vt:lpwstr>
  </property>
</Properties>
</file>